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0" r:id="rId5"/>
    <p:sldId id="269" r:id="rId6"/>
    <p:sldId id="259" r:id="rId7"/>
    <p:sldId id="256" r:id="rId8"/>
    <p:sldId id="257" r:id="rId9"/>
    <p:sldId id="268" r:id="rId10"/>
    <p:sldId id="264" r:id="rId11"/>
    <p:sldId id="262" r:id="rId12"/>
    <p:sldId id="265" r:id="rId13"/>
    <p:sldId id="258" r:id="rId14"/>
    <p:sldId id="261" r:id="rId15"/>
    <p:sldId id="273" r:id="rId16"/>
    <p:sldId id="266" r:id="rId17"/>
    <p:sldId id="270" r:id="rId18"/>
    <p:sldId id="271" r:id="rId19"/>
    <p:sldId id="272" r:id="rId20"/>
    <p:sldId id="263" r:id="rId21"/>
  </p:sldIdLst>
  <p:sldSz cx="12192000" cy="6858000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6C1ED02-DC15-4745-A885-9ED54B7FDAC8}" v="143" dt="2026-01-20T19:42:00.8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5" d="100"/>
          <a:sy n="95" d="100"/>
        </p:scale>
        <p:origin x="20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rmhild Neidhardt" userId="87eae418-b4c2-492d-a278-0395d25edfdd" providerId="ADAL" clId="{5C49A49C-0D65-46BA-A8ED-BCEF47F6ADD4}"/>
    <pc:docChg chg="undo custSel addSld delSld modSld sldOrd">
      <pc:chgData name="Irmhild Neidhardt" userId="87eae418-b4c2-492d-a278-0395d25edfdd" providerId="ADAL" clId="{5C49A49C-0D65-46BA-A8ED-BCEF47F6ADD4}" dt="2026-01-27T15:06:48.720" v="1282" actId="729"/>
      <pc:docMkLst>
        <pc:docMk/>
      </pc:docMkLst>
      <pc:sldChg chg="addSp modSp mod setBg">
        <pc:chgData name="Irmhild Neidhardt" userId="87eae418-b4c2-492d-a278-0395d25edfdd" providerId="ADAL" clId="{5C49A49C-0D65-46BA-A8ED-BCEF47F6ADD4}" dt="2026-01-20T12:56:15.415" v="1147" actId="14100"/>
        <pc:sldMkLst>
          <pc:docMk/>
          <pc:sldMk cId="188903043" sldId="256"/>
        </pc:sldMkLst>
        <pc:spChg chg="mod">
          <ac:chgData name="Irmhild Neidhardt" userId="87eae418-b4c2-492d-a278-0395d25edfdd" providerId="ADAL" clId="{5C49A49C-0D65-46BA-A8ED-BCEF47F6ADD4}" dt="2026-01-20T12:56:15.415" v="1147" actId="14100"/>
          <ac:spMkLst>
            <pc:docMk/>
            <pc:sldMk cId="188903043" sldId="256"/>
            <ac:spMk id="5" creationId="{F625F7BA-4DF6-49A8-904B-368F385C92D1}"/>
          </ac:spMkLst>
        </pc:spChg>
        <pc:spChg chg="mod ord">
          <ac:chgData name="Irmhild Neidhardt" userId="87eae418-b4c2-492d-a278-0395d25edfdd" providerId="ADAL" clId="{5C49A49C-0D65-46BA-A8ED-BCEF47F6ADD4}" dt="2026-01-20T12:55:36.592" v="1140" actId="14100"/>
          <ac:spMkLst>
            <pc:docMk/>
            <pc:sldMk cId="188903043" sldId="256"/>
            <ac:spMk id="6" creationId="{5C21A8A1-B460-494D-B874-FC5D35FC1FDA}"/>
          </ac:spMkLst>
        </pc:spChg>
        <pc:spChg chg="add">
          <ac:chgData name="Irmhild Neidhardt" userId="87eae418-b4c2-492d-a278-0395d25edfdd" providerId="ADAL" clId="{5C49A49C-0D65-46BA-A8ED-BCEF47F6ADD4}" dt="2026-01-20T10:44:20.674" v="121" actId="26606"/>
          <ac:spMkLst>
            <pc:docMk/>
            <pc:sldMk cId="188903043" sldId="256"/>
            <ac:spMk id="1031" creationId="{53E60C6D-4E85-4E14-BCDF-BF15C241F7CA}"/>
          </ac:spMkLst>
        </pc:spChg>
        <pc:spChg chg="add">
          <ac:chgData name="Irmhild Neidhardt" userId="87eae418-b4c2-492d-a278-0395d25edfdd" providerId="ADAL" clId="{5C49A49C-0D65-46BA-A8ED-BCEF47F6ADD4}" dt="2026-01-20T10:44:20.674" v="121" actId="26606"/>
          <ac:spMkLst>
            <pc:docMk/>
            <pc:sldMk cId="188903043" sldId="256"/>
            <ac:spMk id="1033" creationId="{7D42D292-4C48-479B-9E59-E29CD9871C0C}"/>
          </ac:spMkLst>
        </pc:spChg>
        <pc:spChg chg="add">
          <ac:chgData name="Irmhild Neidhardt" userId="87eae418-b4c2-492d-a278-0395d25edfdd" providerId="ADAL" clId="{5C49A49C-0D65-46BA-A8ED-BCEF47F6ADD4}" dt="2026-01-20T10:44:20.674" v="121" actId="26606"/>
          <ac:spMkLst>
            <pc:docMk/>
            <pc:sldMk cId="188903043" sldId="256"/>
            <ac:spMk id="1035" creationId="{533DF362-939D-4EEE-8DC4-6B54607E5611}"/>
          </ac:spMkLst>
        </pc:spChg>
        <pc:picChg chg="add mod">
          <ac:chgData name="Irmhild Neidhardt" userId="87eae418-b4c2-492d-a278-0395d25edfdd" providerId="ADAL" clId="{5C49A49C-0D65-46BA-A8ED-BCEF47F6ADD4}" dt="2026-01-20T11:40:17.671" v="441" actId="14100"/>
          <ac:picMkLst>
            <pc:docMk/>
            <pc:sldMk cId="188903043" sldId="256"/>
            <ac:picMk id="2" creationId="{875683E0-84A9-05C3-FD09-3202B9909E06}"/>
          </ac:picMkLst>
        </pc:picChg>
        <pc:picChg chg="mod ord">
          <ac:chgData name="Irmhild Neidhardt" userId="87eae418-b4c2-492d-a278-0395d25edfdd" providerId="ADAL" clId="{5C49A49C-0D65-46BA-A8ED-BCEF47F6ADD4}" dt="2026-01-20T11:40:21.320" v="442" actId="14100"/>
          <ac:picMkLst>
            <pc:docMk/>
            <pc:sldMk cId="188903043" sldId="256"/>
            <ac:picMk id="1026" creationId="{67DE42B8-A884-427F-AB20-F4ACF803860A}"/>
          </ac:picMkLst>
        </pc:picChg>
      </pc:sldChg>
      <pc:sldChg chg="addSp delSp modSp mod setBg">
        <pc:chgData name="Irmhild Neidhardt" userId="87eae418-b4c2-492d-a278-0395d25edfdd" providerId="ADAL" clId="{5C49A49C-0D65-46BA-A8ED-BCEF47F6ADD4}" dt="2026-01-20T19:42:00.892" v="1268" actId="1076"/>
        <pc:sldMkLst>
          <pc:docMk/>
          <pc:sldMk cId="829718262" sldId="257"/>
        </pc:sldMkLst>
        <pc:spChg chg="mod ord">
          <ac:chgData name="Irmhild Neidhardt" userId="87eae418-b4c2-492d-a278-0395d25edfdd" providerId="ADAL" clId="{5C49A49C-0D65-46BA-A8ED-BCEF47F6ADD4}" dt="2026-01-20T12:57:59.145" v="1159" actId="1076"/>
          <ac:spMkLst>
            <pc:docMk/>
            <pc:sldMk cId="829718262" sldId="257"/>
            <ac:spMk id="4" creationId="{5DCC62B5-FE3F-4A28-A7CF-2C9646C0B2FF}"/>
          </ac:spMkLst>
        </pc:spChg>
        <pc:spChg chg="mod">
          <ac:chgData name="Irmhild Neidhardt" userId="87eae418-b4c2-492d-a278-0395d25edfdd" providerId="ADAL" clId="{5C49A49C-0D65-46BA-A8ED-BCEF47F6ADD4}" dt="2026-01-20T10:54:24.896" v="197" actId="1076"/>
          <ac:spMkLst>
            <pc:docMk/>
            <pc:sldMk cId="829718262" sldId="257"/>
            <ac:spMk id="5" creationId="{F7388760-6450-40E8-96EF-2E6B51796C6D}"/>
          </ac:spMkLst>
        </pc:spChg>
        <pc:spChg chg="add">
          <ac:chgData name="Irmhild Neidhardt" userId="87eae418-b4c2-492d-a278-0395d25edfdd" providerId="ADAL" clId="{5C49A49C-0D65-46BA-A8ED-BCEF47F6ADD4}" dt="2026-01-20T10:43:47.196" v="119" actId="26606"/>
          <ac:spMkLst>
            <pc:docMk/>
            <pc:sldMk cId="829718262" sldId="257"/>
            <ac:spMk id="1039" creationId="{9B47378D-AD27-45D0-8C1C-5B1098DCC068}"/>
          </ac:spMkLst>
        </pc:spChg>
        <pc:picChg chg="add mod">
          <ac:chgData name="Irmhild Neidhardt" userId="87eae418-b4c2-492d-a278-0395d25edfdd" providerId="ADAL" clId="{5C49A49C-0D65-46BA-A8ED-BCEF47F6ADD4}" dt="2026-01-20T19:42:00.892" v="1268" actId="1076"/>
          <ac:picMkLst>
            <pc:docMk/>
            <pc:sldMk cId="829718262" sldId="257"/>
            <ac:picMk id="2" creationId="{6576F10D-39C7-27C9-D22B-DBFE1F527842}"/>
          </ac:picMkLst>
        </pc:picChg>
        <pc:picChg chg="mod">
          <ac:chgData name="Irmhild Neidhardt" userId="87eae418-b4c2-492d-a278-0395d25edfdd" providerId="ADAL" clId="{5C49A49C-0D65-46BA-A8ED-BCEF47F6ADD4}" dt="2026-01-20T10:54:24.335" v="196" actId="1076"/>
          <ac:picMkLst>
            <pc:docMk/>
            <pc:sldMk cId="829718262" sldId="257"/>
            <ac:picMk id="7" creationId="{F0366B93-C6F2-4965-A63B-D6E187A70144}"/>
          </ac:picMkLst>
        </pc:picChg>
        <pc:picChg chg="mod ord">
          <ac:chgData name="Irmhild Neidhardt" userId="87eae418-b4c2-492d-a278-0395d25edfdd" providerId="ADAL" clId="{5C49A49C-0D65-46BA-A8ED-BCEF47F6ADD4}" dt="2026-01-20T12:58:07.221" v="1161" actId="14100"/>
          <ac:picMkLst>
            <pc:docMk/>
            <pc:sldMk cId="829718262" sldId="257"/>
            <ac:picMk id="1026" creationId="{67DE42B8-A884-427F-AB20-F4ACF803860A}"/>
          </ac:picMkLst>
        </pc:picChg>
      </pc:sldChg>
      <pc:sldChg chg="addSp modSp mod ord">
        <pc:chgData name="Irmhild Neidhardt" userId="87eae418-b4c2-492d-a278-0395d25edfdd" providerId="ADAL" clId="{5C49A49C-0D65-46BA-A8ED-BCEF47F6ADD4}" dt="2026-01-21T08:38:49.200" v="1277"/>
        <pc:sldMkLst>
          <pc:docMk/>
          <pc:sldMk cId="1401657893" sldId="258"/>
        </pc:sldMkLst>
        <pc:spChg chg="mod">
          <ac:chgData name="Irmhild Neidhardt" userId="87eae418-b4c2-492d-a278-0395d25edfdd" providerId="ADAL" clId="{5C49A49C-0D65-46BA-A8ED-BCEF47F6ADD4}" dt="2026-01-20T11:59:22.825" v="715" actId="1076"/>
          <ac:spMkLst>
            <pc:docMk/>
            <pc:sldMk cId="1401657893" sldId="258"/>
            <ac:spMk id="4" creationId="{1C81A949-5B4C-4148-B924-ED25443CCB1D}"/>
          </ac:spMkLst>
        </pc:spChg>
        <pc:spChg chg="mod">
          <ac:chgData name="Irmhild Neidhardt" userId="87eae418-b4c2-492d-a278-0395d25edfdd" providerId="ADAL" clId="{5C49A49C-0D65-46BA-A8ED-BCEF47F6ADD4}" dt="2026-01-20T12:04:01.328" v="1070" actId="20577"/>
          <ac:spMkLst>
            <pc:docMk/>
            <pc:sldMk cId="1401657893" sldId="258"/>
            <ac:spMk id="6" creationId="{18583866-41F0-45B3-9F35-2F55A9C261E1}"/>
          </ac:spMkLst>
        </pc:spChg>
        <pc:picChg chg="add mod">
          <ac:chgData name="Irmhild Neidhardt" userId="87eae418-b4c2-492d-a278-0395d25edfdd" providerId="ADAL" clId="{5C49A49C-0D65-46BA-A8ED-BCEF47F6ADD4}" dt="2026-01-20T11:35:49.969" v="402" actId="1076"/>
          <ac:picMkLst>
            <pc:docMk/>
            <pc:sldMk cId="1401657893" sldId="258"/>
            <ac:picMk id="2" creationId="{0E432D8A-F491-23E9-0755-43BF779A1E9A}"/>
          </ac:picMkLst>
        </pc:picChg>
        <pc:picChg chg="mod">
          <ac:chgData name="Irmhild Neidhardt" userId="87eae418-b4c2-492d-a278-0395d25edfdd" providerId="ADAL" clId="{5C49A49C-0D65-46BA-A8ED-BCEF47F6ADD4}" dt="2026-01-20T12:04:20.256" v="1071" actId="14100"/>
          <ac:picMkLst>
            <pc:docMk/>
            <pc:sldMk cId="1401657893" sldId="258"/>
            <ac:picMk id="3" creationId="{76E441BB-451F-42B3-A872-BAAF89163961}"/>
          </ac:picMkLst>
        </pc:picChg>
        <pc:picChg chg="mod">
          <ac:chgData name="Irmhild Neidhardt" userId="87eae418-b4c2-492d-a278-0395d25edfdd" providerId="ADAL" clId="{5C49A49C-0D65-46BA-A8ED-BCEF47F6ADD4}" dt="2026-01-20T11:35:39.240" v="398" actId="14100"/>
          <ac:picMkLst>
            <pc:docMk/>
            <pc:sldMk cId="1401657893" sldId="258"/>
            <ac:picMk id="1026" creationId="{67DE42B8-A884-427F-AB20-F4ACF803860A}"/>
          </ac:picMkLst>
        </pc:picChg>
      </pc:sldChg>
      <pc:sldChg chg="addSp delSp modSp mod ord setBg">
        <pc:chgData name="Irmhild Neidhardt" userId="87eae418-b4c2-492d-a278-0395d25edfdd" providerId="ADAL" clId="{5C49A49C-0D65-46BA-A8ED-BCEF47F6ADD4}" dt="2026-01-21T08:38:15.001" v="1275"/>
        <pc:sldMkLst>
          <pc:docMk/>
          <pc:sldMk cId="2574568187" sldId="259"/>
        </pc:sldMkLst>
        <pc:spChg chg="mod">
          <ac:chgData name="Irmhild Neidhardt" userId="87eae418-b4c2-492d-a278-0395d25edfdd" providerId="ADAL" clId="{5C49A49C-0D65-46BA-A8ED-BCEF47F6ADD4}" dt="2026-01-20T10:58:05.485" v="253" actId="26606"/>
          <ac:spMkLst>
            <pc:docMk/>
            <pc:sldMk cId="2574568187" sldId="259"/>
            <ac:spMk id="3" creationId="{A2137E4B-E115-48E3-B3EB-F4FDBA40EBB0}"/>
          </ac:spMkLst>
        </pc:spChg>
        <pc:spChg chg="mod ord">
          <ac:chgData name="Irmhild Neidhardt" userId="87eae418-b4c2-492d-a278-0395d25edfdd" providerId="ADAL" clId="{5C49A49C-0D65-46BA-A8ED-BCEF47F6ADD4}" dt="2026-01-20T10:58:05.485" v="253" actId="26606"/>
          <ac:spMkLst>
            <pc:docMk/>
            <pc:sldMk cId="2574568187" sldId="259"/>
            <ac:spMk id="4" creationId="{55A4FCB1-E1F6-4298-98DC-9907F045BE37}"/>
          </ac:spMkLst>
        </pc:spChg>
        <pc:spChg chg="add del">
          <ac:chgData name="Irmhild Neidhardt" userId="87eae418-b4c2-492d-a278-0395d25edfdd" providerId="ADAL" clId="{5C49A49C-0D65-46BA-A8ED-BCEF47F6ADD4}" dt="2026-01-20T10:58:05.485" v="253" actId="26606"/>
          <ac:spMkLst>
            <pc:docMk/>
            <pc:sldMk cId="2574568187" sldId="259"/>
            <ac:spMk id="1033" creationId="{3FCFB1DE-0B7E-48CC-BA90-B2AB0889F9D6}"/>
          </ac:spMkLst>
        </pc:spChg>
        <pc:spChg chg="add del">
          <ac:chgData name="Irmhild Neidhardt" userId="87eae418-b4c2-492d-a278-0395d25edfdd" providerId="ADAL" clId="{5C49A49C-0D65-46BA-A8ED-BCEF47F6ADD4}" dt="2026-01-20T10:58:05.485" v="253" actId="26606"/>
          <ac:spMkLst>
            <pc:docMk/>
            <pc:sldMk cId="2574568187" sldId="259"/>
            <ac:spMk id="1034" creationId="{352BEC0E-22F8-46D0-9632-375DB541B06C}"/>
          </ac:spMkLst>
        </pc:spChg>
        <pc:picChg chg="add mod">
          <ac:chgData name="Irmhild Neidhardt" userId="87eae418-b4c2-492d-a278-0395d25edfdd" providerId="ADAL" clId="{5C49A49C-0D65-46BA-A8ED-BCEF47F6ADD4}" dt="2026-01-20T11:40:32.960" v="444" actId="14100"/>
          <ac:picMkLst>
            <pc:docMk/>
            <pc:sldMk cId="2574568187" sldId="259"/>
            <ac:picMk id="2" creationId="{13ECA41A-4B3B-CEFD-72E5-7AF7167E4B03}"/>
          </ac:picMkLst>
        </pc:picChg>
        <pc:picChg chg="mod ord">
          <ac:chgData name="Irmhild Neidhardt" userId="87eae418-b4c2-492d-a278-0395d25edfdd" providerId="ADAL" clId="{5C49A49C-0D65-46BA-A8ED-BCEF47F6ADD4}" dt="2026-01-20T11:40:30.335" v="443" actId="14100"/>
          <ac:picMkLst>
            <pc:docMk/>
            <pc:sldMk cId="2574568187" sldId="259"/>
            <ac:picMk id="1026" creationId="{67DE42B8-A884-427F-AB20-F4ACF803860A}"/>
          </ac:picMkLst>
        </pc:picChg>
      </pc:sldChg>
      <pc:sldChg chg="addSp modSp mod">
        <pc:chgData name="Irmhild Neidhardt" userId="87eae418-b4c2-492d-a278-0395d25edfdd" providerId="ADAL" clId="{5C49A49C-0D65-46BA-A8ED-BCEF47F6ADD4}" dt="2026-01-20T19:41:43.015" v="1266" actId="14100"/>
        <pc:sldMkLst>
          <pc:docMk/>
          <pc:sldMk cId="3735383833" sldId="260"/>
        </pc:sldMkLst>
        <pc:spChg chg="mod">
          <ac:chgData name="Irmhild Neidhardt" userId="87eae418-b4c2-492d-a278-0395d25edfdd" providerId="ADAL" clId="{5C49A49C-0D65-46BA-A8ED-BCEF47F6ADD4}" dt="2026-01-20T19:41:36.327" v="1265" actId="20577"/>
          <ac:spMkLst>
            <pc:docMk/>
            <pc:sldMk cId="3735383833" sldId="260"/>
            <ac:spMk id="6" creationId="{554FBE41-3A03-467F-8C95-5FD1E84F5413}"/>
          </ac:spMkLst>
        </pc:spChg>
        <pc:picChg chg="add mod">
          <ac:chgData name="Irmhild Neidhardt" userId="87eae418-b4c2-492d-a278-0395d25edfdd" providerId="ADAL" clId="{5C49A49C-0D65-46BA-A8ED-BCEF47F6ADD4}" dt="2026-01-20T19:41:43.015" v="1266" actId="14100"/>
          <ac:picMkLst>
            <pc:docMk/>
            <pc:sldMk cId="3735383833" sldId="260"/>
            <ac:picMk id="2" creationId="{58482C97-0BE9-94AB-1177-F655DA6274A5}"/>
          </ac:picMkLst>
        </pc:picChg>
        <pc:picChg chg="mod">
          <ac:chgData name="Irmhild Neidhardt" userId="87eae418-b4c2-492d-a278-0395d25edfdd" providerId="ADAL" clId="{5C49A49C-0D65-46BA-A8ED-BCEF47F6ADD4}" dt="2026-01-20T12:56:52.758" v="1148" actId="1076"/>
          <ac:picMkLst>
            <pc:docMk/>
            <pc:sldMk cId="3735383833" sldId="260"/>
            <ac:picMk id="3" creationId="{458BE5B7-8B47-49D1-936B-55258E3651D5}"/>
          </ac:picMkLst>
        </pc:picChg>
        <pc:picChg chg="mod">
          <ac:chgData name="Irmhild Neidhardt" userId="87eae418-b4c2-492d-a278-0395d25edfdd" providerId="ADAL" clId="{5C49A49C-0D65-46BA-A8ED-BCEF47F6ADD4}" dt="2026-01-20T10:40:36.938" v="109" actId="14100"/>
          <ac:picMkLst>
            <pc:docMk/>
            <pc:sldMk cId="3735383833" sldId="260"/>
            <ac:picMk id="1026" creationId="{67DE42B8-A884-427F-AB20-F4ACF803860A}"/>
          </ac:picMkLst>
        </pc:picChg>
      </pc:sldChg>
      <pc:sldChg chg="addSp modSp ord">
        <pc:chgData name="Irmhild Neidhardt" userId="87eae418-b4c2-492d-a278-0395d25edfdd" providerId="ADAL" clId="{5C49A49C-0D65-46BA-A8ED-BCEF47F6ADD4}" dt="2026-01-20T11:35:27.524" v="395" actId="14100"/>
        <pc:sldMkLst>
          <pc:docMk/>
          <pc:sldMk cId="2652921300" sldId="261"/>
        </pc:sldMkLst>
        <pc:picChg chg="add mod">
          <ac:chgData name="Irmhild Neidhardt" userId="87eae418-b4c2-492d-a278-0395d25edfdd" providerId="ADAL" clId="{5C49A49C-0D65-46BA-A8ED-BCEF47F6ADD4}" dt="2026-01-20T11:35:27.524" v="395" actId="14100"/>
          <ac:picMkLst>
            <pc:docMk/>
            <pc:sldMk cId="2652921300" sldId="261"/>
            <ac:picMk id="2" creationId="{43587F8C-8C65-AA20-DD3A-1AD624E8FC5E}"/>
          </ac:picMkLst>
        </pc:picChg>
        <pc:picChg chg="mod">
          <ac:chgData name="Irmhild Neidhardt" userId="87eae418-b4c2-492d-a278-0395d25edfdd" providerId="ADAL" clId="{5C49A49C-0D65-46BA-A8ED-BCEF47F6ADD4}" dt="2026-01-20T11:35:22.140" v="393" actId="14100"/>
          <ac:picMkLst>
            <pc:docMk/>
            <pc:sldMk cId="2652921300" sldId="261"/>
            <ac:picMk id="1026" creationId="{67DE42B8-A884-427F-AB20-F4ACF803860A}"/>
          </ac:picMkLst>
        </pc:picChg>
      </pc:sldChg>
      <pc:sldChg chg="addSp modSp mod ord">
        <pc:chgData name="Irmhild Neidhardt" userId="87eae418-b4c2-492d-a278-0395d25edfdd" providerId="ADAL" clId="{5C49A49C-0D65-46BA-A8ED-BCEF47F6ADD4}" dt="2026-01-20T19:42:51.568" v="1273" actId="1076"/>
        <pc:sldMkLst>
          <pc:docMk/>
          <pc:sldMk cId="4011854146" sldId="262"/>
        </pc:sldMkLst>
        <pc:spChg chg="mod">
          <ac:chgData name="Irmhild Neidhardt" userId="87eae418-b4c2-492d-a278-0395d25edfdd" providerId="ADAL" clId="{5C49A49C-0D65-46BA-A8ED-BCEF47F6ADD4}" dt="2026-01-20T19:42:46.945" v="1272" actId="1076"/>
          <ac:spMkLst>
            <pc:docMk/>
            <pc:sldMk cId="4011854146" sldId="262"/>
            <ac:spMk id="2" creationId="{5169CAE8-853C-44A1-A92B-179A4423FFCE}"/>
          </ac:spMkLst>
        </pc:spChg>
        <pc:spChg chg="mod">
          <ac:chgData name="Irmhild Neidhardt" userId="87eae418-b4c2-492d-a278-0395d25edfdd" providerId="ADAL" clId="{5C49A49C-0D65-46BA-A8ED-BCEF47F6ADD4}" dt="2026-01-20T19:42:51.568" v="1273" actId="1076"/>
          <ac:spMkLst>
            <pc:docMk/>
            <pc:sldMk cId="4011854146" sldId="262"/>
            <ac:spMk id="4" creationId="{29C031F6-F4DC-4EE1-BA09-37F07CB2F886}"/>
          </ac:spMkLst>
        </pc:spChg>
        <pc:picChg chg="add mod">
          <ac:chgData name="Irmhild Neidhardt" userId="87eae418-b4c2-492d-a278-0395d25edfdd" providerId="ADAL" clId="{5C49A49C-0D65-46BA-A8ED-BCEF47F6ADD4}" dt="2026-01-20T11:40:45.956" v="445" actId="14100"/>
          <ac:picMkLst>
            <pc:docMk/>
            <pc:sldMk cId="4011854146" sldId="262"/>
            <ac:picMk id="3" creationId="{1B505B56-4CC5-580D-3839-723968D00598}"/>
          </ac:picMkLst>
        </pc:picChg>
        <pc:picChg chg="mod">
          <ac:chgData name="Irmhild Neidhardt" userId="87eae418-b4c2-492d-a278-0395d25edfdd" providerId="ADAL" clId="{5C49A49C-0D65-46BA-A8ED-BCEF47F6ADD4}" dt="2026-01-20T11:40:48.735" v="446" actId="14100"/>
          <ac:picMkLst>
            <pc:docMk/>
            <pc:sldMk cId="4011854146" sldId="262"/>
            <ac:picMk id="1026" creationId="{67DE42B8-A884-427F-AB20-F4ACF803860A}"/>
          </ac:picMkLst>
        </pc:picChg>
        <pc:picChg chg="mod">
          <ac:chgData name="Irmhild Neidhardt" userId="87eae418-b4c2-492d-a278-0395d25edfdd" providerId="ADAL" clId="{5C49A49C-0D65-46BA-A8ED-BCEF47F6ADD4}" dt="2026-01-20T10:55:06.825" v="201" actId="1076"/>
          <ac:picMkLst>
            <pc:docMk/>
            <pc:sldMk cId="4011854146" sldId="262"/>
            <ac:picMk id="2050" creationId="{186F7DA8-B51C-4263-B341-107D5BD295AA}"/>
          </ac:picMkLst>
        </pc:picChg>
      </pc:sldChg>
      <pc:sldChg chg="addSp modSp mod">
        <pc:chgData name="Irmhild Neidhardt" userId="87eae418-b4c2-492d-a278-0395d25edfdd" providerId="ADAL" clId="{5C49A49C-0D65-46BA-A8ED-BCEF47F6ADD4}" dt="2026-01-20T11:38:01.720" v="433" actId="1076"/>
        <pc:sldMkLst>
          <pc:docMk/>
          <pc:sldMk cId="3130536808" sldId="263"/>
        </pc:sldMkLst>
        <pc:spChg chg="mod">
          <ac:chgData name="Irmhild Neidhardt" userId="87eae418-b4c2-492d-a278-0395d25edfdd" providerId="ADAL" clId="{5C49A49C-0D65-46BA-A8ED-BCEF47F6ADD4}" dt="2026-01-20T10:59:17.698" v="264" actId="20577"/>
          <ac:spMkLst>
            <pc:docMk/>
            <pc:sldMk cId="3130536808" sldId="263"/>
            <ac:spMk id="3" creationId="{2CE45450-792D-4FD8-9943-ACC9C0EC5DE4}"/>
          </ac:spMkLst>
        </pc:spChg>
        <pc:spChg chg="mod">
          <ac:chgData name="Irmhild Neidhardt" userId="87eae418-b4c2-492d-a278-0395d25edfdd" providerId="ADAL" clId="{5C49A49C-0D65-46BA-A8ED-BCEF47F6ADD4}" dt="2026-01-20T11:00:59.238" v="391" actId="20577"/>
          <ac:spMkLst>
            <pc:docMk/>
            <pc:sldMk cId="3130536808" sldId="263"/>
            <ac:spMk id="4" creationId="{C4B76943-D035-1B47-559B-0273AFB6EA5D}"/>
          </ac:spMkLst>
        </pc:spChg>
        <pc:picChg chg="add mod">
          <ac:chgData name="Irmhild Neidhardt" userId="87eae418-b4c2-492d-a278-0395d25edfdd" providerId="ADAL" clId="{5C49A49C-0D65-46BA-A8ED-BCEF47F6ADD4}" dt="2026-01-20T11:38:01.720" v="433" actId="1076"/>
          <ac:picMkLst>
            <pc:docMk/>
            <pc:sldMk cId="3130536808" sldId="263"/>
            <ac:picMk id="6" creationId="{A5B1A1BE-DA5B-C034-F6A9-AEBE9925ADDD}"/>
          </ac:picMkLst>
        </pc:picChg>
        <pc:picChg chg="mod">
          <ac:chgData name="Irmhild Neidhardt" userId="87eae418-b4c2-492d-a278-0395d25edfdd" providerId="ADAL" clId="{5C49A49C-0D65-46BA-A8ED-BCEF47F6ADD4}" dt="2026-01-20T11:37:46.369" v="428" actId="14100"/>
          <ac:picMkLst>
            <pc:docMk/>
            <pc:sldMk cId="3130536808" sldId="263"/>
            <ac:picMk id="1026" creationId="{67DE42B8-A884-427F-AB20-F4ACF803860A}"/>
          </ac:picMkLst>
        </pc:picChg>
      </pc:sldChg>
      <pc:sldChg chg="addSp modSp ord">
        <pc:chgData name="Irmhild Neidhardt" userId="87eae418-b4c2-492d-a278-0395d25edfdd" providerId="ADAL" clId="{5C49A49C-0D65-46BA-A8ED-BCEF47F6ADD4}" dt="2026-01-20T10:58:22.963" v="258" actId="1076"/>
        <pc:sldMkLst>
          <pc:docMk/>
          <pc:sldMk cId="4198060060" sldId="264"/>
        </pc:sldMkLst>
        <pc:picChg chg="add mod">
          <ac:chgData name="Irmhild Neidhardt" userId="87eae418-b4c2-492d-a278-0395d25edfdd" providerId="ADAL" clId="{5C49A49C-0D65-46BA-A8ED-BCEF47F6ADD4}" dt="2026-01-20T10:58:22.963" v="258" actId="1076"/>
          <ac:picMkLst>
            <pc:docMk/>
            <pc:sldMk cId="4198060060" sldId="264"/>
            <ac:picMk id="2" creationId="{473C1B01-2AAC-A5ED-143E-B36F5883EE26}"/>
          </ac:picMkLst>
        </pc:picChg>
        <pc:picChg chg="mod">
          <ac:chgData name="Irmhild Neidhardt" userId="87eae418-b4c2-492d-a278-0395d25edfdd" providerId="ADAL" clId="{5C49A49C-0D65-46BA-A8ED-BCEF47F6ADD4}" dt="2026-01-20T10:58:15.473" v="255" actId="14100"/>
          <ac:picMkLst>
            <pc:docMk/>
            <pc:sldMk cId="4198060060" sldId="264"/>
            <ac:picMk id="1026" creationId="{67DE42B8-A884-427F-AB20-F4ACF803860A}"/>
          </ac:picMkLst>
        </pc:picChg>
      </pc:sldChg>
      <pc:sldChg chg="addSp modSp mod ord modShow">
        <pc:chgData name="Irmhild Neidhardt" userId="87eae418-b4c2-492d-a278-0395d25edfdd" providerId="ADAL" clId="{5C49A49C-0D65-46BA-A8ED-BCEF47F6ADD4}" dt="2026-01-27T15:06:48.720" v="1282" actId="729"/>
        <pc:sldMkLst>
          <pc:docMk/>
          <pc:sldMk cId="2744096070" sldId="265"/>
        </pc:sldMkLst>
        <pc:spChg chg="mod">
          <ac:chgData name="Irmhild Neidhardt" userId="87eae418-b4c2-492d-a278-0395d25edfdd" providerId="ADAL" clId="{5C49A49C-0D65-46BA-A8ED-BCEF47F6ADD4}" dt="2026-01-20T10:56:23.350" v="211" actId="404"/>
          <ac:spMkLst>
            <pc:docMk/>
            <pc:sldMk cId="2744096070" sldId="265"/>
            <ac:spMk id="4" creationId="{8CD2E884-F804-4A92-A707-8B073F6725D5}"/>
          </ac:spMkLst>
        </pc:spChg>
        <pc:picChg chg="add mod">
          <ac:chgData name="Irmhild Neidhardt" userId="87eae418-b4c2-492d-a278-0395d25edfdd" providerId="ADAL" clId="{5C49A49C-0D65-46BA-A8ED-BCEF47F6ADD4}" dt="2026-01-20T11:36:09.879" v="407" actId="1076"/>
          <ac:picMkLst>
            <pc:docMk/>
            <pc:sldMk cId="2744096070" sldId="265"/>
            <ac:picMk id="2" creationId="{112355E4-628D-79C2-1973-3BE86B7C5593}"/>
          </ac:picMkLst>
        </pc:picChg>
        <pc:picChg chg="mod">
          <ac:chgData name="Irmhild Neidhardt" userId="87eae418-b4c2-492d-a278-0395d25edfdd" providerId="ADAL" clId="{5C49A49C-0D65-46BA-A8ED-BCEF47F6ADD4}" dt="2026-01-20T11:36:01.664" v="404" actId="14100"/>
          <ac:picMkLst>
            <pc:docMk/>
            <pc:sldMk cId="2744096070" sldId="265"/>
            <ac:picMk id="1026" creationId="{67DE42B8-A884-427F-AB20-F4ACF803860A}"/>
          </ac:picMkLst>
        </pc:picChg>
      </pc:sldChg>
      <pc:sldChg chg="addSp delSp modSp mod ord">
        <pc:chgData name="Irmhild Neidhardt" userId="87eae418-b4c2-492d-a278-0395d25edfdd" providerId="ADAL" clId="{5C49A49C-0D65-46BA-A8ED-BCEF47F6ADD4}" dt="2026-01-21T08:39:53.640" v="1281"/>
        <pc:sldMkLst>
          <pc:docMk/>
          <pc:sldMk cId="3764148536" sldId="266"/>
        </pc:sldMkLst>
        <pc:spChg chg="add mod">
          <ac:chgData name="Irmhild Neidhardt" userId="87eae418-b4c2-492d-a278-0395d25edfdd" providerId="ADAL" clId="{5C49A49C-0D65-46BA-A8ED-BCEF47F6ADD4}" dt="2026-01-20T12:05:36.399" v="1078" actId="207"/>
          <ac:spMkLst>
            <pc:docMk/>
            <pc:sldMk cId="3764148536" sldId="266"/>
            <ac:spMk id="5" creationId="{5A346121-B769-EE7B-86C1-5A96D41F05BA}"/>
          </ac:spMkLst>
        </pc:spChg>
        <pc:picChg chg="add mod">
          <ac:chgData name="Irmhild Neidhardt" userId="87eae418-b4c2-492d-a278-0395d25edfdd" providerId="ADAL" clId="{5C49A49C-0D65-46BA-A8ED-BCEF47F6ADD4}" dt="2026-01-20T11:41:26.343" v="451" actId="14100"/>
          <ac:picMkLst>
            <pc:docMk/>
            <pc:sldMk cId="3764148536" sldId="266"/>
            <ac:picMk id="2" creationId="{91A4F3AA-E7C5-AB8B-F9BE-4BB0A75C4165}"/>
          </ac:picMkLst>
        </pc:picChg>
        <pc:picChg chg="add del">
          <ac:chgData name="Irmhild Neidhardt" userId="87eae418-b4c2-492d-a278-0395d25edfdd" providerId="ADAL" clId="{5C49A49C-0D65-46BA-A8ED-BCEF47F6ADD4}" dt="2026-01-20T12:05:06.226" v="1075" actId="478"/>
          <ac:picMkLst>
            <pc:docMk/>
            <pc:sldMk cId="3764148536" sldId="266"/>
            <ac:picMk id="3" creationId="{45F8772A-5475-4296-8800-560646A3E1C6}"/>
          </ac:picMkLst>
        </pc:picChg>
        <pc:picChg chg="mod">
          <ac:chgData name="Irmhild Neidhardt" userId="87eae418-b4c2-492d-a278-0395d25edfdd" providerId="ADAL" clId="{5C49A49C-0D65-46BA-A8ED-BCEF47F6ADD4}" dt="2026-01-20T11:41:23.398" v="450" actId="14100"/>
          <ac:picMkLst>
            <pc:docMk/>
            <pc:sldMk cId="3764148536" sldId="266"/>
            <ac:picMk id="1026" creationId="{67DE42B8-A884-427F-AB20-F4ACF803860A}"/>
          </ac:picMkLst>
        </pc:picChg>
      </pc:sldChg>
      <pc:sldChg chg="addSp modSp ord">
        <pc:chgData name="Irmhild Neidhardt" userId="87eae418-b4c2-492d-a278-0395d25edfdd" providerId="ADAL" clId="{5C49A49C-0D65-46BA-A8ED-BCEF47F6ADD4}" dt="2026-01-20T11:39:58.989" v="438" actId="14100"/>
        <pc:sldMkLst>
          <pc:docMk/>
          <pc:sldMk cId="1538466227" sldId="268"/>
        </pc:sldMkLst>
        <pc:picChg chg="mod">
          <ac:chgData name="Irmhild Neidhardt" userId="87eae418-b4c2-492d-a278-0395d25edfdd" providerId="ADAL" clId="{5C49A49C-0D65-46BA-A8ED-BCEF47F6ADD4}" dt="2026-01-20T11:39:52.803" v="436" actId="14100"/>
          <ac:picMkLst>
            <pc:docMk/>
            <pc:sldMk cId="1538466227" sldId="268"/>
            <ac:picMk id="2" creationId="{854C3596-0272-4CC2-82BD-D92D7E8129F2}"/>
          </ac:picMkLst>
        </pc:picChg>
        <pc:picChg chg="add mod">
          <ac:chgData name="Irmhild Neidhardt" userId="87eae418-b4c2-492d-a278-0395d25edfdd" providerId="ADAL" clId="{5C49A49C-0D65-46BA-A8ED-BCEF47F6ADD4}" dt="2026-01-20T11:39:58.989" v="438" actId="14100"/>
          <ac:picMkLst>
            <pc:docMk/>
            <pc:sldMk cId="1538466227" sldId="268"/>
            <ac:picMk id="3" creationId="{AF4ECA18-3888-6BFC-44D6-8ABA61690AC6}"/>
          </ac:picMkLst>
        </pc:picChg>
      </pc:sldChg>
      <pc:sldChg chg="addSp modSp">
        <pc:chgData name="Irmhild Neidhardt" userId="87eae418-b4c2-492d-a278-0395d25edfdd" providerId="ADAL" clId="{5C49A49C-0D65-46BA-A8ED-BCEF47F6ADD4}" dt="2026-01-20T19:41:50.681" v="1267" actId="1076"/>
        <pc:sldMkLst>
          <pc:docMk/>
          <pc:sldMk cId="3717121321" sldId="269"/>
        </pc:sldMkLst>
        <pc:picChg chg="add mod">
          <ac:chgData name="Irmhild Neidhardt" userId="87eae418-b4c2-492d-a278-0395d25edfdd" providerId="ADAL" clId="{5C49A49C-0D65-46BA-A8ED-BCEF47F6ADD4}" dt="2026-01-20T19:41:50.681" v="1267" actId="1076"/>
          <ac:picMkLst>
            <pc:docMk/>
            <pc:sldMk cId="3717121321" sldId="269"/>
            <ac:picMk id="2" creationId="{34D04E67-BADF-2058-6638-0F26AB823804}"/>
          </ac:picMkLst>
        </pc:picChg>
        <pc:picChg chg="mod">
          <ac:chgData name="Irmhild Neidhardt" userId="87eae418-b4c2-492d-a278-0395d25edfdd" providerId="ADAL" clId="{5C49A49C-0D65-46BA-A8ED-BCEF47F6ADD4}" dt="2026-01-20T12:57:18.689" v="1153" actId="14100"/>
          <ac:picMkLst>
            <pc:docMk/>
            <pc:sldMk cId="3717121321" sldId="269"/>
            <ac:picMk id="3" creationId="{C35EFEFA-934C-4163-830E-6298E788B6BA}"/>
          </ac:picMkLst>
        </pc:picChg>
        <pc:picChg chg="mod">
          <ac:chgData name="Irmhild Neidhardt" userId="87eae418-b4c2-492d-a278-0395d25edfdd" providerId="ADAL" clId="{5C49A49C-0D65-46BA-A8ED-BCEF47F6ADD4}" dt="2026-01-20T12:57:08.535" v="1150" actId="1076"/>
          <ac:picMkLst>
            <pc:docMk/>
            <pc:sldMk cId="3717121321" sldId="269"/>
            <ac:picMk id="1026" creationId="{ED206B3A-59EC-41B0-AADB-F7698AA7F48B}"/>
          </ac:picMkLst>
        </pc:picChg>
      </pc:sldChg>
      <pc:sldChg chg="addSp modSp mod">
        <pc:chgData name="Irmhild Neidhardt" userId="87eae418-b4c2-492d-a278-0395d25edfdd" providerId="ADAL" clId="{5C49A49C-0D65-46BA-A8ED-BCEF47F6ADD4}" dt="2026-01-20T13:02:49.476" v="1219" actId="404"/>
        <pc:sldMkLst>
          <pc:docMk/>
          <pc:sldMk cId="3941204438" sldId="270"/>
        </pc:sldMkLst>
        <pc:spChg chg="mod">
          <ac:chgData name="Irmhild Neidhardt" userId="87eae418-b4c2-492d-a278-0395d25edfdd" providerId="ADAL" clId="{5C49A49C-0D65-46BA-A8ED-BCEF47F6ADD4}" dt="2026-01-20T13:02:49.476" v="1219" actId="404"/>
          <ac:spMkLst>
            <pc:docMk/>
            <pc:sldMk cId="3941204438" sldId="270"/>
            <ac:spMk id="7" creationId="{C0011487-E7B3-E1ED-6AB1-92FFAB0973B4}"/>
          </ac:spMkLst>
        </pc:spChg>
        <pc:picChg chg="add mod">
          <ac:chgData name="Irmhild Neidhardt" userId="87eae418-b4c2-492d-a278-0395d25edfdd" providerId="ADAL" clId="{5C49A49C-0D65-46BA-A8ED-BCEF47F6ADD4}" dt="2026-01-20T11:36:55.047" v="419" actId="1076"/>
          <ac:picMkLst>
            <pc:docMk/>
            <pc:sldMk cId="3941204438" sldId="270"/>
            <ac:picMk id="2" creationId="{8E201AA2-1F39-22B5-EC37-79AFB1468CE3}"/>
          </ac:picMkLst>
        </pc:picChg>
        <pc:picChg chg="mod">
          <ac:chgData name="Irmhild Neidhardt" userId="87eae418-b4c2-492d-a278-0395d25edfdd" providerId="ADAL" clId="{5C49A49C-0D65-46BA-A8ED-BCEF47F6ADD4}" dt="2026-01-20T11:36:49.114" v="418" actId="1076"/>
          <ac:picMkLst>
            <pc:docMk/>
            <pc:sldMk cId="3941204438" sldId="270"/>
            <ac:picMk id="8" creationId="{AC16C3E1-B1CA-E8CF-EB3A-669B86EDA138}"/>
          </ac:picMkLst>
        </pc:picChg>
      </pc:sldChg>
      <pc:sldChg chg="addSp modSp mod">
        <pc:chgData name="Irmhild Neidhardt" userId="87eae418-b4c2-492d-a278-0395d25edfdd" providerId="ADAL" clId="{5C49A49C-0D65-46BA-A8ED-BCEF47F6ADD4}" dt="2026-01-20T13:05:19.349" v="1240" actId="1076"/>
        <pc:sldMkLst>
          <pc:docMk/>
          <pc:sldMk cId="194138365" sldId="271"/>
        </pc:sldMkLst>
        <pc:spChg chg="mod">
          <ac:chgData name="Irmhild Neidhardt" userId="87eae418-b4c2-492d-a278-0395d25edfdd" providerId="ADAL" clId="{5C49A49C-0D65-46BA-A8ED-BCEF47F6ADD4}" dt="2026-01-20T13:05:19.349" v="1240" actId="1076"/>
          <ac:spMkLst>
            <pc:docMk/>
            <pc:sldMk cId="194138365" sldId="271"/>
            <ac:spMk id="4" creationId="{C8AF814D-8D39-B8BC-1D84-905F525AF704}"/>
          </ac:spMkLst>
        </pc:spChg>
        <pc:picChg chg="mod">
          <ac:chgData name="Irmhild Neidhardt" userId="87eae418-b4c2-492d-a278-0395d25edfdd" providerId="ADAL" clId="{5C49A49C-0D65-46BA-A8ED-BCEF47F6ADD4}" dt="2026-01-20T11:37:31.581" v="424" actId="1076"/>
          <ac:picMkLst>
            <pc:docMk/>
            <pc:sldMk cId="194138365" sldId="271"/>
            <ac:picMk id="3" creationId="{11D8825B-0064-A4F0-1610-9CE714BBB69A}"/>
          </ac:picMkLst>
        </pc:picChg>
        <pc:picChg chg="add mod">
          <ac:chgData name="Irmhild Neidhardt" userId="87eae418-b4c2-492d-a278-0395d25edfdd" providerId="ADAL" clId="{5C49A49C-0D65-46BA-A8ED-BCEF47F6ADD4}" dt="2026-01-20T11:37:33.894" v="425" actId="1076"/>
          <ac:picMkLst>
            <pc:docMk/>
            <pc:sldMk cId="194138365" sldId="271"/>
            <ac:picMk id="5" creationId="{357BB09E-2652-2BF0-FAED-4B4DB6C1A45A}"/>
          </ac:picMkLst>
        </pc:picChg>
      </pc:sldChg>
      <pc:sldChg chg="addSp modSp new mod">
        <pc:chgData name="Irmhild Neidhardt" userId="87eae418-b4c2-492d-a278-0395d25edfdd" providerId="ADAL" clId="{5C49A49C-0D65-46BA-A8ED-BCEF47F6ADD4}" dt="2026-01-20T11:53:07.096" v="709" actId="1076"/>
        <pc:sldMkLst>
          <pc:docMk/>
          <pc:sldMk cId="1721940869" sldId="272"/>
        </pc:sldMkLst>
        <pc:spChg chg="add mod">
          <ac:chgData name="Irmhild Neidhardt" userId="87eae418-b4c2-492d-a278-0395d25edfdd" providerId="ADAL" clId="{5C49A49C-0D65-46BA-A8ED-BCEF47F6ADD4}" dt="2026-01-20T11:53:07.096" v="709" actId="1076"/>
          <ac:spMkLst>
            <pc:docMk/>
            <pc:sldMk cId="1721940869" sldId="272"/>
            <ac:spMk id="4" creationId="{01EA66DF-6704-A600-8B5F-D43812564B2E}"/>
          </ac:spMkLst>
        </pc:spChg>
        <pc:picChg chg="add mod">
          <ac:chgData name="Irmhild Neidhardt" userId="87eae418-b4c2-492d-a278-0395d25edfdd" providerId="ADAL" clId="{5C49A49C-0D65-46BA-A8ED-BCEF47F6ADD4}" dt="2026-01-20T11:51:48.935" v="692" actId="1076"/>
          <ac:picMkLst>
            <pc:docMk/>
            <pc:sldMk cId="1721940869" sldId="272"/>
            <ac:picMk id="2" creationId="{A1CE9616-8518-B94A-DD3E-D0BBDEF16ACE}"/>
          </ac:picMkLst>
        </pc:picChg>
        <pc:picChg chg="add mod">
          <ac:chgData name="Irmhild Neidhardt" userId="87eae418-b4c2-492d-a278-0395d25edfdd" providerId="ADAL" clId="{5C49A49C-0D65-46BA-A8ED-BCEF47F6ADD4}" dt="2026-01-20T11:51:56.783" v="695" actId="1076"/>
          <ac:picMkLst>
            <pc:docMk/>
            <pc:sldMk cId="1721940869" sldId="272"/>
            <ac:picMk id="3" creationId="{2F1270FD-87EB-FBE0-0BEA-F560669058F9}"/>
          </ac:picMkLst>
        </pc:picChg>
        <pc:picChg chg="add mod">
          <ac:chgData name="Irmhild Neidhardt" userId="87eae418-b4c2-492d-a278-0395d25edfdd" providerId="ADAL" clId="{5C49A49C-0D65-46BA-A8ED-BCEF47F6ADD4}" dt="2026-01-20T11:52:45.449" v="706" actId="14100"/>
          <ac:picMkLst>
            <pc:docMk/>
            <pc:sldMk cId="1721940869" sldId="272"/>
            <ac:picMk id="2050" creationId="{7C87EA88-905D-F9D8-26E8-F13B7EDFF202}"/>
          </ac:picMkLst>
        </pc:picChg>
        <pc:picChg chg="add mod">
          <ac:chgData name="Irmhild Neidhardt" userId="87eae418-b4c2-492d-a278-0395d25edfdd" providerId="ADAL" clId="{5C49A49C-0D65-46BA-A8ED-BCEF47F6ADD4}" dt="2026-01-20T11:52:42.022" v="705" actId="14100"/>
          <ac:picMkLst>
            <pc:docMk/>
            <pc:sldMk cId="1721940869" sldId="272"/>
            <ac:picMk id="2052" creationId="{5D43F22F-E28E-1246-0FA4-4D55688065A5}"/>
          </ac:picMkLst>
        </pc:picChg>
      </pc:sldChg>
      <pc:sldChg chg="addSp modSp add mod ord">
        <pc:chgData name="Irmhild Neidhardt" userId="87eae418-b4c2-492d-a278-0395d25edfdd" providerId="ADAL" clId="{5C49A49C-0D65-46BA-A8ED-BCEF47F6ADD4}" dt="2026-01-20T12:12:48.798" v="1132" actId="20577"/>
        <pc:sldMkLst>
          <pc:docMk/>
          <pc:sldMk cId="1483440251" sldId="273"/>
        </pc:sldMkLst>
        <pc:spChg chg="mod">
          <ac:chgData name="Irmhild Neidhardt" userId="87eae418-b4c2-492d-a278-0395d25edfdd" providerId="ADAL" clId="{5C49A49C-0D65-46BA-A8ED-BCEF47F6ADD4}" dt="2026-01-20T12:11:31.767" v="1093" actId="1076"/>
          <ac:spMkLst>
            <pc:docMk/>
            <pc:sldMk cId="1483440251" sldId="273"/>
            <ac:spMk id="3" creationId="{34175C2A-C4FB-71FC-44E1-57AC52D6ABF2}"/>
          </ac:spMkLst>
        </pc:spChg>
        <pc:spChg chg="mod">
          <ac:chgData name="Irmhild Neidhardt" userId="87eae418-b4c2-492d-a278-0395d25edfdd" providerId="ADAL" clId="{5C49A49C-0D65-46BA-A8ED-BCEF47F6ADD4}" dt="2026-01-20T12:12:48.798" v="1132" actId="20577"/>
          <ac:spMkLst>
            <pc:docMk/>
            <pc:sldMk cId="1483440251" sldId="273"/>
            <ac:spMk id="4" creationId="{20EA01AF-9C95-7152-97AE-E648AEE88030}"/>
          </ac:spMkLst>
        </pc:spChg>
        <pc:picChg chg="add mod">
          <ac:chgData name="Irmhild Neidhardt" userId="87eae418-b4c2-492d-a278-0395d25edfdd" providerId="ADAL" clId="{5C49A49C-0D65-46BA-A8ED-BCEF47F6ADD4}" dt="2026-01-20T12:11:03.555" v="1090" actId="1076"/>
          <ac:picMkLst>
            <pc:docMk/>
            <pc:sldMk cId="1483440251" sldId="273"/>
            <ac:picMk id="2" creationId="{B97F800A-40A7-1C9E-0FB5-3A985C98AEC8}"/>
          </ac:picMkLst>
        </pc:picChg>
        <pc:picChg chg="mod">
          <ac:chgData name="Irmhild Neidhardt" userId="87eae418-b4c2-492d-a278-0395d25edfdd" providerId="ADAL" clId="{5C49A49C-0D65-46BA-A8ED-BCEF47F6ADD4}" dt="2026-01-20T12:10:34.639" v="1083" actId="1076"/>
          <ac:picMkLst>
            <pc:docMk/>
            <pc:sldMk cId="1483440251" sldId="273"/>
            <ac:picMk id="1026" creationId="{CA53B9BF-DA00-BEA9-EA05-D83851999814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08EAA7-1916-4E87-BF9A-020A4302E0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EDCFC50-933B-456E-B48A-D63779CCE9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0B0C18F-2427-49B9-BE2A-F24BA881C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27BE5-16BB-4498-BE91-AA550C4982AA}" type="datetimeFigureOut">
              <a:rPr lang="de-DE" smtClean="0"/>
              <a:t>27.01.2026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A88DACD-F651-4A8B-8E86-A1434836E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D7D002-4CCB-4FB2-B5EE-FE008CA04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949D3-9836-47F0-947C-9B79AA2B2DA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7735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3DE8DE-EC70-4B94-826C-F323C1D46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3755E829-8D8F-4429-85DA-5D390B912C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FD9BEE1-FF99-4973-B8CB-23380326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27BE5-16BB-4498-BE91-AA550C4982AA}" type="datetimeFigureOut">
              <a:rPr lang="de-DE" smtClean="0"/>
              <a:t>27.01.2026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15CE704-27C1-4CC6-A681-AA8A69B21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D1DD0F2-7771-4FA3-806B-F90D2082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949D3-9836-47F0-947C-9B79AA2B2DA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0408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3E4EC82A-6DF2-426B-9712-B5D4A27E83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13D032A4-960E-4431-86D2-7E4CBD948E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DBE3405-12F9-4C0A-9A7B-BFE2298BF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27BE5-16BB-4498-BE91-AA550C4982AA}" type="datetimeFigureOut">
              <a:rPr lang="de-DE" smtClean="0"/>
              <a:t>27.01.2026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2739313-9001-4729-B439-F86B54BB7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4256DF0-7081-4CF1-9458-9689D3BE2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949D3-9836-47F0-947C-9B79AA2B2DA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7681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3BB010-4A0E-4A9C-B35A-7B2C2E02B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4CF582A-744A-4379-8226-7CCBF0F2CC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AA979D3-AD2F-4C7E-AF7F-562618CDC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27BE5-16BB-4498-BE91-AA550C4982AA}" type="datetimeFigureOut">
              <a:rPr lang="de-DE" smtClean="0"/>
              <a:t>27.01.2026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9BE0F79-14B7-48E7-9F73-341B6688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EBB124F-B03E-41B8-B056-3CE11EFFD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949D3-9836-47F0-947C-9B79AA2B2DA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8856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078111-017D-45CA-9EAC-675643070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6273FEF-0884-4A24-80CC-106C9B0CD0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F974AB0-07F6-43F5-B88A-515D3073B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27BE5-16BB-4498-BE91-AA550C4982AA}" type="datetimeFigureOut">
              <a:rPr lang="de-DE" smtClean="0"/>
              <a:t>27.01.2026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E9F0A91-55C4-4CAF-823E-1F6FE483F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DDF7084-C5FA-49AE-A13E-B06AE4A9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949D3-9836-47F0-947C-9B79AA2B2DA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7196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251058-AA62-49A0-B74C-931C0FEB1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529F4A5-54E7-411D-A62F-53E66ACD6A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BE4A771-6C37-44B0-AD4B-16ECA57197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DEC8876-2393-4D7B-B11F-AE0F963AB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27BE5-16BB-4498-BE91-AA550C4982AA}" type="datetimeFigureOut">
              <a:rPr lang="de-DE" smtClean="0"/>
              <a:t>27.01.2026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627D2A4-313E-4D2F-94F9-450E27BD9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093961B-0C2E-44F5-BDB6-4AFDE35C2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949D3-9836-47F0-947C-9B79AA2B2DA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0376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801807-CE9D-47D2-9D7D-D891B5BF3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82DB3A4-B35A-4C15-A42E-0982F8A2A1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11BFF75-FAEB-403A-A793-1580607B28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A1C36B3-E9C4-4BFA-B39E-50B2B39FA6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C69E15CF-CD70-4618-B926-05541BA031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2ADD750E-A52A-46CE-B0D5-89A343345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27BE5-16BB-4498-BE91-AA550C4982AA}" type="datetimeFigureOut">
              <a:rPr lang="de-DE" smtClean="0"/>
              <a:t>27.01.2026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FD517A3D-E352-4374-B32D-8E721F23E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AF2C8B2A-43AA-4868-9D1A-1614EAB86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949D3-9836-47F0-947C-9B79AA2B2DA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2912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54127B-7184-4C54-AAE4-BB10911EA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FE4CC07-6660-49B9-8E94-535E6AC95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27BE5-16BB-4498-BE91-AA550C4982AA}" type="datetimeFigureOut">
              <a:rPr lang="de-DE" smtClean="0"/>
              <a:t>27.01.2026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722807E-B98B-4661-9317-2E25FF838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4BB39BA-0B49-4A90-B7D4-CCD8FCCF8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949D3-9836-47F0-947C-9B79AA2B2DA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041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A19928D-F588-439A-80A2-A9D6EB7FC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27BE5-16BB-4498-BE91-AA550C4982AA}" type="datetimeFigureOut">
              <a:rPr lang="de-DE" smtClean="0"/>
              <a:t>27.01.2026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56D7688-7540-48FF-935F-B61EC8974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19305C6-FF9F-4FD6-8123-E7376FB7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949D3-9836-47F0-947C-9B79AA2B2DA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4536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0CDE51-24F0-4474-982D-8BF070A15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B124A0B-FFF3-4E02-AC43-2C3739D83E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62D33DF-35CD-4301-AEE4-78A22ED84C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30BB8A7-0DFA-4398-AB29-3CAA1835D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27BE5-16BB-4498-BE91-AA550C4982AA}" type="datetimeFigureOut">
              <a:rPr lang="de-DE" smtClean="0"/>
              <a:t>27.01.2026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F924606-D550-406A-9AE9-254DC042D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FE56B71-25CA-4AA1-910C-F935F23BC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949D3-9836-47F0-947C-9B79AA2B2DA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2691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607F12-79A3-4DB8-8B72-38A1508CC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4BE3A243-E77C-499C-9592-D703BA8700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BA840F3-DB43-4149-83C7-8427B77AF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8C3D51D-8276-4C9A-9214-18117A7FA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27BE5-16BB-4498-BE91-AA550C4982AA}" type="datetimeFigureOut">
              <a:rPr lang="de-DE" smtClean="0"/>
              <a:t>27.01.2026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4A7351F-8316-4885-A685-6BA3C3AD3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1F3A4E3-1CDA-48BD-AB83-D6B272F32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949D3-9836-47F0-947C-9B79AA2B2DA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6437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9C661893-8A9B-477E-8FA2-DF6D62344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6431E5C-5E19-49F4-A46A-A3D6A5F795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90C1478-5D84-4591-9514-110DB4B4BC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F27BE5-16BB-4498-BE91-AA550C4982AA}" type="datetimeFigureOut">
              <a:rPr lang="de-DE" smtClean="0"/>
              <a:t>27.01.2026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ADB333C-A78C-4CB8-A39A-A16E53B87C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5263827-3A97-4F21-A57D-FADDA3D50B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949D3-9836-47F0-947C-9B79AA2B2DA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8886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hyperlink" Target="mailto:netzwerk-wohnen@spessartregional.de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www.gemeinschaftliches-wohnen.de/wohnprojekte/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7DE42B8-A884-427F-AB20-F4ACF8038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9116" y="62753"/>
            <a:ext cx="2497379" cy="986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458BE5B7-8B47-49D1-936B-55258E3651D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585769" y="563852"/>
            <a:ext cx="7632848" cy="5616624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554FBE41-3A03-467F-8C95-5FD1E84F5413}"/>
              </a:ext>
            </a:extLst>
          </p:cNvPr>
          <p:cNvSpPr txBox="1"/>
          <p:nvPr/>
        </p:nvSpPr>
        <p:spPr>
          <a:xfrm>
            <a:off x="1354193" y="3711293"/>
            <a:ext cx="6096000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„Wohnen in Gemeinschaft“                    Regionale Netzwerk- und  Beratungsstelle</a:t>
            </a:r>
            <a:br>
              <a:rPr lang="de-DE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für Gemeinschaftliches Wohnen Spessart</a:t>
            </a:r>
          </a:p>
          <a:p>
            <a:pPr algn="ctr"/>
            <a:r>
              <a:rPr lang="de-DE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 Main-Kinzig-Kreis</a:t>
            </a:r>
          </a:p>
          <a:p>
            <a:pPr algn="ctr"/>
            <a:br>
              <a:rPr lang="de-DE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Informationsveranstaltung, Gemeinde Schöneck</a:t>
            </a:r>
          </a:p>
          <a:p>
            <a:pPr algn="ctr"/>
            <a:r>
              <a:rPr lang="de-DE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21. Januar 2026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395142F0-27CE-4777-BB02-5583D0939E9B}"/>
              </a:ext>
            </a:extLst>
          </p:cNvPr>
          <p:cNvSpPr txBox="1"/>
          <p:nvPr/>
        </p:nvSpPr>
        <p:spPr>
          <a:xfrm>
            <a:off x="5801514" y="4711567"/>
            <a:ext cx="6096000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e-DE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Irmhild Neidhardt</a:t>
            </a:r>
          </a:p>
          <a:p>
            <a:pPr algn="r"/>
            <a:r>
              <a:rPr lang="de-DE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SPESSARTregional</a:t>
            </a:r>
          </a:p>
          <a:p>
            <a:pPr algn="r"/>
            <a:endParaRPr lang="de-DE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de-DE" sz="1600" u="sng" dirty="0">
                <a:solidFill>
                  <a:srgbClr val="467886"/>
                </a:solidFill>
                <a:effectLst/>
                <a:latin typeface="Aptos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netzwerk-wohnen@spessartregional.de</a:t>
            </a:r>
            <a:endParaRPr lang="de-DE" sz="1600" u="sng" dirty="0">
              <a:solidFill>
                <a:srgbClr val="467886"/>
              </a:solidFill>
              <a:effectLst/>
              <a:latin typeface="Aptos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de-DE" sz="1600" dirty="0">
                <a:solidFill>
                  <a:srgbClr val="0070C0"/>
                </a:solidFill>
                <a:effectLst/>
                <a:latin typeface="Aptos"/>
                <a:ea typeface="Calibri" panose="020F0502020204030204" pitchFamily="34" charset="0"/>
                <a:cs typeface="Calibri" panose="020F0502020204030204" pitchFamily="34" charset="0"/>
              </a:rPr>
              <a:t>06056/73100-75</a:t>
            </a:r>
            <a:r>
              <a:rPr lang="de-DE" sz="1800" dirty="0">
                <a:solidFill>
                  <a:srgbClr val="0070C0"/>
                </a:solidFill>
                <a:effectLst/>
                <a:latin typeface="Aptos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de-DE" sz="1800" u="sng" dirty="0">
              <a:solidFill>
                <a:srgbClr val="0070C0"/>
              </a:solidFill>
              <a:effectLst/>
              <a:latin typeface="Aptos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2" descr="MKK LOGO RGB">
            <a:extLst>
              <a:ext uri="{FF2B5EF4-FFF2-40B4-BE49-F238E27FC236}">
                <a16:creationId xmlns:a16="http://schemas.microsoft.com/office/drawing/2014/main" id="{58482C97-0BE9-94AB-1177-F655DA627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9116" y="1130610"/>
            <a:ext cx="2433211" cy="73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53838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7DE42B8-A884-427F-AB20-F4ACF8038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850" y="62754"/>
            <a:ext cx="2486645" cy="98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76E441BB-451F-42B3-A872-BAAF891639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730" y="2999874"/>
            <a:ext cx="4645577" cy="3364966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1C81A949-5B4C-4148-B924-ED25443CCB1D}"/>
              </a:ext>
            </a:extLst>
          </p:cNvPr>
          <p:cNvSpPr txBox="1"/>
          <p:nvPr/>
        </p:nvSpPr>
        <p:spPr>
          <a:xfrm>
            <a:off x="8679471" y="5638754"/>
            <a:ext cx="308383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b="1" dirty="0">
                <a:solidFill>
                  <a:schemeClr val="bg1"/>
                </a:solidFill>
              </a:rPr>
              <a:t> </a:t>
            </a:r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de-DE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Oberhof“ Bad Homburg-Ober-Erlenbach</a:t>
            </a:r>
            <a:endParaRPr lang="de-DE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8583866-41F0-45B3-9F35-2F55A9C261E1}"/>
              </a:ext>
            </a:extLst>
          </p:cNvPr>
          <p:cNvSpPr txBox="1"/>
          <p:nvPr/>
        </p:nvSpPr>
        <p:spPr>
          <a:xfrm>
            <a:off x="454409" y="553760"/>
            <a:ext cx="6693450" cy="63094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Chancen und Mehrwert für alle </a:t>
            </a:r>
          </a:p>
          <a:p>
            <a:endParaRPr lang="de-DE" sz="20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Antworten auf gesellschaftliche Herausforderungen</a:t>
            </a:r>
          </a:p>
          <a:p>
            <a:endParaRPr lang="de-DE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Projekte und Kommunen gemeinsam </a:t>
            </a:r>
          </a:p>
          <a:p>
            <a:endParaRPr lang="de-DE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Gesundheitliche Vorteile – vor allem für Ältere</a:t>
            </a:r>
          </a:p>
          <a:p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Sozialer Zusammenhalt und gute Nachbarschaft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Zivilgesellschaftliches Engagement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Städtebauliche und raumplanerische Vorteile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Wirtschaftliche Vorteile für den kommunalen Wohnungsmarkt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Vorteile für Umwelt und Klima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 descr="MKK LOGO RGB">
            <a:extLst>
              <a:ext uri="{FF2B5EF4-FFF2-40B4-BE49-F238E27FC236}">
                <a16:creationId xmlns:a16="http://schemas.microsoft.com/office/drawing/2014/main" id="{0E432D8A-F491-23E9-0755-43BF779A1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2484" y="354592"/>
            <a:ext cx="2288832" cy="686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16578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7DE42B8-A884-427F-AB20-F4ACF8038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6211" y="62754"/>
            <a:ext cx="2080284" cy="821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9F3CA03F-9A72-4C23-B9E3-E882D7DBC9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140" y="1257298"/>
            <a:ext cx="6260355" cy="4695266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5744D41B-E0D6-4012-83D4-934E7E758BCB}"/>
              </a:ext>
            </a:extLst>
          </p:cNvPr>
          <p:cNvSpPr txBox="1"/>
          <p:nvPr/>
        </p:nvSpPr>
        <p:spPr>
          <a:xfrm>
            <a:off x="295837" y="1418663"/>
            <a:ext cx="4679575" cy="3847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Angebote </a:t>
            </a:r>
          </a:p>
          <a:p>
            <a:endParaRPr lang="de-DE" sz="20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Unterstützung bei Öffentlichkeitsarbeit </a:t>
            </a:r>
          </a:p>
          <a:p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und Kommunikation</a:t>
            </a:r>
          </a:p>
          <a:p>
            <a:endParaRPr lang="de-DE" sz="20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insbesondere in der Findungs- </a:t>
            </a:r>
          </a:p>
          <a:p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und Konzeptionsphase</a:t>
            </a:r>
          </a:p>
          <a:p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Unterstützung der Kommunikation </a:t>
            </a:r>
          </a:p>
          <a:p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mit Kommunen und Verwaltungen</a:t>
            </a:r>
          </a:p>
          <a:p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Newsletter</a:t>
            </a:r>
          </a:p>
        </p:txBody>
      </p:sp>
      <p:pic>
        <p:nvPicPr>
          <p:cNvPr id="2" name="Picture 2" descr="MKK LOGO RGB">
            <a:extLst>
              <a:ext uri="{FF2B5EF4-FFF2-40B4-BE49-F238E27FC236}">
                <a16:creationId xmlns:a16="http://schemas.microsoft.com/office/drawing/2014/main" id="{43587F8C-8C65-AA20-DD3A-1AD624E8F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832" y="213260"/>
            <a:ext cx="2136432" cy="64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29213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35997B-C83E-24B5-7B1F-9AD32FC483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4423967E-1BE0-11A2-1DD9-136293F463C5}"/>
              </a:ext>
            </a:extLst>
          </p:cNvPr>
          <p:cNvSpPr/>
          <p:nvPr/>
        </p:nvSpPr>
        <p:spPr>
          <a:xfrm>
            <a:off x="0" y="5350213"/>
            <a:ext cx="2091447" cy="150778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34175C2A-C4FB-71FC-44E1-57AC52D6ABF2}"/>
              </a:ext>
            </a:extLst>
          </p:cNvPr>
          <p:cNvSpPr txBox="1">
            <a:spLocks/>
          </p:cNvSpPr>
          <p:nvPr/>
        </p:nvSpPr>
        <p:spPr>
          <a:xfrm>
            <a:off x="6096410" y="510247"/>
            <a:ext cx="539723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</a:pP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Aktivitäten</a:t>
            </a:r>
            <a:endParaRPr lang="en-US" sz="32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A53B9BF-DA00-BEA9-EA05-D83851999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8880" y="787107"/>
            <a:ext cx="2261415" cy="898912"/>
          </a:xfrm>
          <a:custGeom>
            <a:avLst/>
            <a:gdLst/>
            <a:ahLst/>
            <a:cxnLst/>
            <a:rect l="l" t="t" r="r" b="b"/>
            <a:pathLst>
              <a:path w="4555700" h="2733294">
                <a:moveTo>
                  <a:pt x="82217" y="0"/>
                </a:moveTo>
                <a:lnTo>
                  <a:pt x="4473483" y="0"/>
                </a:lnTo>
                <a:cubicBezTo>
                  <a:pt x="4518890" y="0"/>
                  <a:pt x="4555700" y="36810"/>
                  <a:pt x="4555700" y="82217"/>
                </a:cubicBezTo>
                <a:lnTo>
                  <a:pt x="4555700" y="2651077"/>
                </a:lnTo>
                <a:cubicBezTo>
                  <a:pt x="4555700" y="2696484"/>
                  <a:pt x="4518890" y="2733294"/>
                  <a:pt x="4473483" y="2733294"/>
                </a:cubicBezTo>
                <a:lnTo>
                  <a:pt x="82217" y="2733294"/>
                </a:lnTo>
                <a:cubicBezTo>
                  <a:pt x="36810" y="2733294"/>
                  <a:pt x="0" y="2696484"/>
                  <a:pt x="0" y="2651077"/>
                </a:cubicBezTo>
                <a:lnTo>
                  <a:pt x="0" y="82217"/>
                </a:lnTo>
                <a:cubicBezTo>
                  <a:pt x="0" y="36810"/>
                  <a:pt x="36810" y="0"/>
                  <a:pt x="82217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Grafik 8" descr="Ein Bild, das Kleidung, Person, Schuhwerk, Im Haus enthält.&#10;&#10;KI-generierte Inhalte können fehlerhaft sein.">
            <a:extLst>
              <a:ext uri="{FF2B5EF4-FFF2-40B4-BE49-F238E27FC236}">
                <a16:creationId xmlns:a16="http://schemas.microsoft.com/office/drawing/2014/main" id="{5CB31441-4589-9326-DF26-FEC3D09FC7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53" y="3526029"/>
            <a:ext cx="3644390" cy="2733293"/>
          </a:xfrm>
          <a:custGeom>
            <a:avLst/>
            <a:gdLst/>
            <a:ahLst/>
            <a:cxnLst/>
            <a:rect l="l" t="t" r="r" b="b"/>
            <a:pathLst>
              <a:path w="4438338" h="2323972">
                <a:moveTo>
                  <a:pt x="69905" y="0"/>
                </a:moveTo>
                <a:lnTo>
                  <a:pt x="4368433" y="0"/>
                </a:lnTo>
                <a:cubicBezTo>
                  <a:pt x="4407040" y="0"/>
                  <a:pt x="4438338" y="31298"/>
                  <a:pt x="4438338" y="69905"/>
                </a:cubicBezTo>
                <a:lnTo>
                  <a:pt x="4438338" y="2254067"/>
                </a:lnTo>
                <a:cubicBezTo>
                  <a:pt x="4438338" y="2292674"/>
                  <a:pt x="4407040" y="2323972"/>
                  <a:pt x="4368433" y="2323972"/>
                </a:cubicBezTo>
                <a:lnTo>
                  <a:pt x="69905" y="2323972"/>
                </a:lnTo>
                <a:cubicBezTo>
                  <a:pt x="31298" y="2323972"/>
                  <a:pt x="0" y="2292674"/>
                  <a:pt x="0" y="2254067"/>
                </a:cubicBezTo>
                <a:lnTo>
                  <a:pt x="0" y="69905"/>
                </a:lnTo>
                <a:cubicBezTo>
                  <a:pt x="0" y="31298"/>
                  <a:pt x="31298" y="0"/>
                  <a:pt x="69905" y="0"/>
                </a:cubicBezTo>
                <a:close/>
              </a:path>
            </a:pathLst>
          </a:custGeom>
        </p:spPr>
      </p:pic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20EA01AF-9C95-7152-97AE-E648AEE88030}"/>
              </a:ext>
            </a:extLst>
          </p:cNvPr>
          <p:cNvSpPr txBox="1">
            <a:spLocks/>
          </p:cNvSpPr>
          <p:nvPr/>
        </p:nvSpPr>
        <p:spPr>
          <a:xfrm>
            <a:off x="6007768" y="1996415"/>
            <a:ext cx="5397237" cy="43513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342900" algn="l"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Vorträge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</a:p>
          <a:p>
            <a:pPr marL="9144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Begegnungsstätten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9144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Fraktionen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9144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Sommer der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Wohnprojekte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9144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Bürgerversammlungen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4572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Runde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Tische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4572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Workshops</a:t>
            </a:r>
          </a:p>
          <a:p>
            <a:pPr marL="457200" indent="-342900" algn="l">
              <a:buFont typeface="Arial" panose="020B0604020202020204" pitchFamily="34" charset="0"/>
              <a:buChar char="•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Beratung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Einzelpersonen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457200" indent="-342900" algn="l">
              <a:buFont typeface="Arial" panose="020B0604020202020204" pitchFamily="34" charset="0"/>
              <a:buChar char="•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Beratung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Wohninitiativen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457200" indent="-342900" algn="l">
              <a:buFont typeface="Arial" panose="020B0604020202020204" pitchFamily="34" charset="0"/>
              <a:buChar char="•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Gespräche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/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Beratung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BürgermeisterInnen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pic>
        <p:nvPicPr>
          <p:cNvPr id="2" name="Picture 2" descr="MKK LOGO RGB">
            <a:extLst>
              <a:ext uri="{FF2B5EF4-FFF2-40B4-BE49-F238E27FC236}">
                <a16:creationId xmlns:a16="http://schemas.microsoft.com/office/drawing/2014/main" id="{B97F800A-40A7-1C9E-0FB5-3A985C98A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880" y="1964168"/>
            <a:ext cx="2004741" cy="601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34402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7DE42B8-A884-427F-AB20-F4ACF8038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7182" y="62753"/>
            <a:ext cx="2029313" cy="801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45F8772A-5475-4296-8800-560646A3E1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167324"/>
            <a:ext cx="10067365" cy="534789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0EED3648-0A71-403E-9E8D-9D9572C00E7B}"/>
              </a:ext>
            </a:extLst>
          </p:cNvPr>
          <p:cNvSpPr txBox="1"/>
          <p:nvPr/>
        </p:nvSpPr>
        <p:spPr>
          <a:xfrm>
            <a:off x="869576" y="615038"/>
            <a:ext cx="77006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Landesberatungsstelle für gemeinschaftliches Wohnen Hessen</a:t>
            </a:r>
          </a:p>
        </p:txBody>
      </p:sp>
      <p:pic>
        <p:nvPicPr>
          <p:cNvPr id="2" name="Picture 2" descr="MKK LOGO RGB">
            <a:extLst>
              <a:ext uri="{FF2B5EF4-FFF2-40B4-BE49-F238E27FC236}">
                <a16:creationId xmlns:a16="http://schemas.microsoft.com/office/drawing/2014/main" id="{91A4F3AA-E7C5-AB8B-F9BE-4BB0A75C41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7182" y="1146652"/>
            <a:ext cx="2029313" cy="609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5A346121-B769-EE7B-86C1-5A96D41F05BA}"/>
              </a:ext>
            </a:extLst>
          </p:cNvPr>
          <p:cNvSpPr txBox="1"/>
          <p:nvPr/>
        </p:nvSpPr>
        <p:spPr>
          <a:xfrm>
            <a:off x="9561095" y="6200274"/>
            <a:ext cx="79408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641485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draußen, Gebäude, Himmel, Straße enthält.&#10;&#10;KI-generierte Inhalte können fehlerhaft sein.">
            <a:extLst>
              <a:ext uri="{FF2B5EF4-FFF2-40B4-BE49-F238E27FC236}">
                <a16:creationId xmlns:a16="http://schemas.microsoft.com/office/drawing/2014/main" id="{8AD1A2E2-4F59-4EF7-299E-351BD36234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8" r="12326" b="-1"/>
          <a:stretch/>
        </p:blipFill>
        <p:spPr>
          <a:xfrm>
            <a:off x="191086" y="171715"/>
            <a:ext cx="5813197" cy="6129087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C0011487-E7B3-E1ED-6AB1-92FFAB0973B4}"/>
              </a:ext>
            </a:extLst>
          </p:cNvPr>
          <p:cNvSpPr txBox="1"/>
          <p:nvPr/>
        </p:nvSpPr>
        <p:spPr>
          <a:xfrm>
            <a:off x="6871133" y="3760022"/>
            <a:ext cx="47126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„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Gemeinsam ins Alter“</a:t>
            </a:r>
          </a:p>
          <a:p>
            <a:pPr algn="ctr"/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Wohnhof Schwalmstadt-Treysa</a:t>
            </a:r>
          </a:p>
          <a:p>
            <a:pPr algn="ctr"/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12 Wohnungen</a:t>
            </a:r>
          </a:p>
          <a:p>
            <a:pPr algn="ctr"/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Genossenschaft</a:t>
            </a:r>
          </a:p>
          <a:p>
            <a:pPr algn="ctr"/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Bewohnt seit 2022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AC16C3E1-B1CA-E8CF-EB3A-669B86EDA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9130" y="5743156"/>
            <a:ext cx="2063589" cy="814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4A0F1258-54AE-AA70-274C-5B89FD1CE6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1605" y="205424"/>
            <a:ext cx="4862355" cy="3241570"/>
          </a:xfrm>
          <a:prstGeom prst="rect">
            <a:avLst/>
          </a:prstGeom>
        </p:spPr>
      </p:pic>
      <p:pic>
        <p:nvPicPr>
          <p:cNvPr id="2" name="Picture 2" descr="MKK LOGO RGB">
            <a:extLst>
              <a:ext uri="{FF2B5EF4-FFF2-40B4-BE49-F238E27FC236}">
                <a16:creationId xmlns:a16="http://schemas.microsoft.com/office/drawing/2014/main" id="{8E201AA2-1F39-22B5-EC37-79AFB1468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829" y="6006054"/>
            <a:ext cx="1964130" cy="589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12044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2A530978-D7AF-8B2F-07AF-E0BCE7137B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803" y="571500"/>
            <a:ext cx="8572500" cy="571500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11D8825B-0064-A4F0-1610-9CE714BBB6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0551" y="105969"/>
            <a:ext cx="2355944" cy="931061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C8AF814D-8D39-B8BC-1D84-905F525AF704}"/>
              </a:ext>
            </a:extLst>
          </p:cNvPr>
          <p:cNvSpPr txBox="1"/>
          <p:nvPr/>
        </p:nvSpPr>
        <p:spPr>
          <a:xfrm>
            <a:off x="9146303" y="3429000"/>
            <a:ext cx="2941423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Wohnprojekt HOLZAPFEL </a:t>
            </a:r>
          </a:p>
          <a:p>
            <a:pPr algn="ctr"/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Groß-Umstadt selbstbestimmt in Gemeinschaft leben</a:t>
            </a:r>
          </a:p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Generationsübergreifend</a:t>
            </a:r>
          </a:p>
          <a:p>
            <a:pPr algn="ctr"/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12 Wohnungen</a:t>
            </a:r>
          </a:p>
          <a:p>
            <a:pPr algn="ctr"/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WEG</a:t>
            </a:r>
          </a:p>
        </p:txBody>
      </p:sp>
      <p:pic>
        <p:nvPicPr>
          <p:cNvPr id="5" name="Picture 2" descr="MKK LOGO RGB">
            <a:extLst>
              <a:ext uri="{FF2B5EF4-FFF2-40B4-BE49-F238E27FC236}">
                <a16:creationId xmlns:a16="http://schemas.microsoft.com/office/drawing/2014/main" id="{357BB09E-2652-2BF0-FAED-4B4DB6C1A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0551" y="1186844"/>
            <a:ext cx="2048288" cy="614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1383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A1CE9616-8518-B94A-DD3E-D0BBDEF16A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0908" y="98878"/>
            <a:ext cx="2108271" cy="835662"/>
          </a:xfrm>
          <a:prstGeom prst="rect">
            <a:avLst/>
          </a:prstGeom>
        </p:spPr>
      </p:pic>
      <p:pic>
        <p:nvPicPr>
          <p:cNvPr id="3" name="Picture 2" descr="MKK LOGO RGB">
            <a:extLst>
              <a:ext uri="{FF2B5EF4-FFF2-40B4-BE49-F238E27FC236}">
                <a16:creationId xmlns:a16="http://schemas.microsoft.com/office/drawing/2014/main" id="{2F1270FD-87EB-FBE0-0BEA-F56066905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525" y="347151"/>
            <a:ext cx="1957113" cy="587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7C87EA88-905D-F9D8-26E8-F13B7EDFF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040" y="3429000"/>
            <a:ext cx="4843394" cy="2721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01EA66DF-6704-A600-8B5F-D43812564B2E}"/>
              </a:ext>
            </a:extLst>
          </p:cNvPr>
          <p:cNvSpPr txBox="1"/>
          <p:nvPr/>
        </p:nvSpPr>
        <p:spPr>
          <a:xfrm>
            <a:off x="961293" y="1287952"/>
            <a:ext cx="5962022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Wohnprojekt „Ilex“</a:t>
            </a:r>
          </a:p>
          <a:p>
            <a:r>
              <a:rPr lang="de-DE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Zusammen(h)alt e.V. Gemeinsam ins Alter</a:t>
            </a:r>
          </a:p>
          <a:p>
            <a:r>
              <a:rPr lang="de-DE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Hanau Kesselstadt</a:t>
            </a:r>
          </a:p>
          <a:p>
            <a:endParaRPr lang="de-DE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Erste Treffen 2007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Einzug 2013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Mietwohnprojekt (GSW)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16 Wohnungen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Gemeinschaftsraum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Gästewohnung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Regelmäßige Treffen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5D43F22F-E28E-1246-0FA4-4D5568806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6418" y="1358564"/>
            <a:ext cx="2271016" cy="170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19408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7DE42B8-A884-427F-AB20-F4ACF8038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0508" y="62754"/>
            <a:ext cx="2415987" cy="954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F70E6C72-1B55-4EA2-8FC9-96C727B276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3" r="31039" b="2091"/>
          <a:stretch/>
        </p:blipFill>
        <p:spPr>
          <a:xfrm>
            <a:off x="125505" y="71717"/>
            <a:ext cx="3532095" cy="6714565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D93F84AC-571C-43A9-8CC7-25FD64ED0018}"/>
              </a:ext>
            </a:extLst>
          </p:cNvPr>
          <p:cNvSpPr txBox="1"/>
          <p:nvPr/>
        </p:nvSpPr>
        <p:spPr>
          <a:xfrm>
            <a:off x="4018549" y="3914166"/>
            <a:ext cx="7951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www.netzwerk-wohnen-spessart.de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2CE45450-792D-4FD8-9943-ACC9C0EC5DE4}"/>
              </a:ext>
            </a:extLst>
          </p:cNvPr>
          <p:cNvSpPr txBox="1"/>
          <p:nvPr/>
        </p:nvSpPr>
        <p:spPr>
          <a:xfrm>
            <a:off x="4892137" y="1755915"/>
            <a:ext cx="62045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SCHÖN, dass Sie/Ihr heute dabei seid!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C4B76943-D035-1B47-559B-0273AFB6EA5D}"/>
              </a:ext>
            </a:extLst>
          </p:cNvPr>
          <p:cNvSpPr txBox="1"/>
          <p:nvPr/>
        </p:nvSpPr>
        <p:spPr>
          <a:xfrm>
            <a:off x="4253046" y="5167748"/>
            <a:ext cx="7482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Hinweis: </a:t>
            </a:r>
          </a:p>
          <a:p>
            <a:pPr algn="ctr"/>
            <a:r>
              <a:rPr lang="de-DE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Workshop</a:t>
            </a:r>
          </a:p>
          <a:p>
            <a:pPr algn="ctr"/>
            <a:r>
              <a:rPr lang="de-DE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„Will ich gemeinschaftliche Wohnen?“</a:t>
            </a:r>
          </a:p>
          <a:p>
            <a:pPr algn="ctr"/>
            <a:r>
              <a:rPr lang="de-DE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Samstag, 7. März von 14.00 – 16.00 Uhr in BSS</a:t>
            </a:r>
          </a:p>
        </p:txBody>
      </p:sp>
      <p:pic>
        <p:nvPicPr>
          <p:cNvPr id="6" name="Picture 2" descr="MKK LOGO RGB">
            <a:extLst>
              <a:ext uri="{FF2B5EF4-FFF2-40B4-BE49-F238E27FC236}">
                <a16:creationId xmlns:a16="http://schemas.microsoft.com/office/drawing/2014/main" id="{A5B1A1BE-DA5B-C034-F6A9-AEBE9925A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971" y="364737"/>
            <a:ext cx="2172808" cy="65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05368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ebietskulisse SPESSARTregional">
            <a:extLst>
              <a:ext uri="{FF2B5EF4-FFF2-40B4-BE49-F238E27FC236}">
                <a16:creationId xmlns:a16="http://schemas.microsoft.com/office/drawing/2014/main" id="{ED206B3A-59EC-41B0-AADB-F7698AA7F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99" y="869602"/>
            <a:ext cx="7942730" cy="5530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5EFEFA-934C-4163-830E-6298E788B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7768" y="62755"/>
            <a:ext cx="2248726" cy="888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MKK LOGO RGB">
            <a:extLst>
              <a:ext uri="{FF2B5EF4-FFF2-40B4-BE49-F238E27FC236}">
                <a16:creationId xmlns:a16="http://schemas.microsoft.com/office/drawing/2014/main" id="{34D04E67-BADF-2058-6638-0F26AB823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7768" y="1178737"/>
            <a:ext cx="2168516" cy="650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71213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4" name="Rectangle 1030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A2137E4B-E115-48E3-B3EB-F4FDBA40EBB0}"/>
              </a:ext>
            </a:extLst>
          </p:cNvPr>
          <p:cNvSpPr txBox="1">
            <a:spLocks/>
          </p:cNvSpPr>
          <p:nvPr/>
        </p:nvSpPr>
        <p:spPr>
          <a:xfrm>
            <a:off x="640080" y="667512"/>
            <a:ext cx="7901020" cy="8056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</a:pP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Leitbilder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Wohnens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sind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Wandel</a:t>
            </a:r>
          </a:p>
        </p:txBody>
      </p:sp>
      <p:sp>
        <p:nvSpPr>
          <p:cNvPr id="1033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sX0" fmla="*/ 0 w 4243589"/>
              <a:gd name="csY0" fmla="*/ 0 h 18288"/>
              <a:gd name="csX1" fmla="*/ 478919 w 4243589"/>
              <a:gd name="csY1" fmla="*/ 0 h 18288"/>
              <a:gd name="csX2" fmla="*/ 957839 w 4243589"/>
              <a:gd name="csY2" fmla="*/ 0 h 18288"/>
              <a:gd name="csX3" fmla="*/ 1521630 w 4243589"/>
              <a:gd name="csY3" fmla="*/ 0 h 18288"/>
              <a:gd name="csX4" fmla="*/ 2212729 w 4243589"/>
              <a:gd name="csY4" fmla="*/ 0 h 18288"/>
              <a:gd name="csX5" fmla="*/ 2734084 w 4243589"/>
              <a:gd name="csY5" fmla="*/ 0 h 18288"/>
              <a:gd name="csX6" fmla="*/ 3255439 w 4243589"/>
              <a:gd name="csY6" fmla="*/ 0 h 18288"/>
              <a:gd name="csX7" fmla="*/ 4243589 w 4243589"/>
              <a:gd name="csY7" fmla="*/ 0 h 18288"/>
              <a:gd name="csX8" fmla="*/ 4243589 w 4243589"/>
              <a:gd name="csY8" fmla="*/ 18288 h 18288"/>
              <a:gd name="csX9" fmla="*/ 3594926 w 4243589"/>
              <a:gd name="csY9" fmla="*/ 18288 h 18288"/>
              <a:gd name="csX10" fmla="*/ 3073571 w 4243589"/>
              <a:gd name="csY10" fmla="*/ 18288 h 18288"/>
              <a:gd name="csX11" fmla="*/ 2552216 w 4243589"/>
              <a:gd name="csY11" fmla="*/ 18288 h 18288"/>
              <a:gd name="csX12" fmla="*/ 1903553 w 4243589"/>
              <a:gd name="csY12" fmla="*/ 18288 h 18288"/>
              <a:gd name="csX13" fmla="*/ 1212454 w 4243589"/>
              <a:gd name="csY13" fmla="*/ 18288 h 18288"/>
              <a:gd name="csX14" fmla="*/ 733535 w 4243589"/>
              <a:gd name="csY14" fmla="*/ 18288 h 18288"/>
              <a:gd name="csX15" fmla="*/ 0 w 4243589"/>
              <a:gd name="csY15" fmla="*/ 18288 h 18288"/>
              <a:gd name="csX16" fmla="*/ 0 w 4243589"/>
              <a:gd name="csY1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55A4FCB1-E1F6-4298-98DC-9907F045BE37}"/>
              </a:ext>
            </a:extLst>
          </p:cNvPr>
          <p:cNvSpPr txBox="1">
            <a:spLocks/>
          </p:cNvSpPr>
          <p:nvPr/>
        </p:nvSpPr>
        <p:spPr>
          <a:xfrm>
            <a:off x="640080" y="2706624"/>
            <a:ext cx="6894576" cy="34838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In den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letzten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Jahrzehnten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</a:p>
          <a:p>
            <a:pPr algn="l"/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  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Siedlungen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mit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Ein- und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Zweifamilienhäusern</a:t>
            </a:r>
            <a:endParaRPr lang="en-US" sz="19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9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Neue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Herausforderungen</a:t>
            </a:r>
            <a:endParaRPr lang="en-US" sz="1900" b="1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800100" lvl="1" indent="-228600" algn="l">
              <a:buFont typeface="Arial" panose="020B0604020202020204" pitchFamily="34" charset="0"/>
              <a:buChar char="•"/>
            </a:pP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Siedlungen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von morgen? </a:t>
            </a:r>
          </a:p>
          <a:p>
            <a:pPr marL="800100" lvl="1" indent="-228600" algn="l">
              <a:buFont typeface="Arial" panose="020B0604020202020204" pitchFamily="34" charset="0"/>
              <a:buChar char="•"/>
            </a:pP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Demografischer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Wandel? </a:t>
            </a:r>
          </a:p>
          <a:p>
            <a:pPr marL="800100" lvl="1" indent="-228600" algn="l">
              <a:buFont typeface="Arial" panose="020B0604020202020204" pitchFamily="34" charset="0"/>
              <a:buChar char="•"/>
            </a:pP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Einsamkeit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 marL="800100" lvl="1" indent="-228600" algn="l">
              <a:buFont typeface="Arial" panose="020B0604020202020204" pitchFamily="34" charset="0"/>
              <a:buChar char="•"/>
            </a:pP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Pflegekrise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 marL="800100" lvl="1" indent="-228600" algn="l">
              <a:buFont typeface="Arial" panose="020B0604020202020204" pitchFamily="34" charset="0"/>
              <a:buChar char="•"/>
            </a:pP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Klimakrise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 marL="800100" lvl="1" indent="-228600" algn="l">
              <a:buFont typeface="Arial" panose="020B0604020202020204" pitchFamily="34" charset="0"/>
              <a:buChar char="•"/>
            </a:pP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Demokratie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19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7DE42B8-A884-427F-AB20-F4ACF8038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92431" y="653366"/>
            <a:ext cx="2685623" cy="1067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MKK LOGO RGB">
            <a:extLst>
              <a:ext uri="{FF2B5EF4-FFF2-40B4-BE49-F238E27FC236}">
                <a16:creationId xmlns:a16="http://schemas.microsoft.com/office/drawing/2014/main" id="{13ECA41A-4B3B-CEFD-72E5-7AF7167E4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92431" y="1992884"/>
            <a:ext cx="2601117" cy="780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45681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53E60C6D-4E85-4E14-BCDF-BF15C241F7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F625F7BA-4DF6-49A8-904B-368F385C92D1}"/>
              </a:ext>
            </a:extLst>
          </p:cNvPr>
          <p:cNvSpPr txBox="1">
            <a:spLocks/>
          </p:cNvSpPr>
          <p:nvPr/>
        </p:nvSpPr>
        <p:spPr>
          <a:xfrm>
            <a:off x="5894620" y="486183"/>
            <a:ext cx="598455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Vernetzungs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- und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Beratungsstelle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" name="Picture 2" descr="MKK LOGO RGB">
            <a:extLst>
              <a:ext uri="{FF2B5EF4-FFF2-40B4-BE49-F238E27FC236}">
                <a16:creationId xmlns:a16="http://schemas.microsoft.com/office/drawing/2014/main" id="{875683E0-84A9-05C3-FD09-3202B9909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8353" y="1443271"/>
            <a:ext cx="4018026" cy="1205408"/>
          </a:xfrm>
          <a:custGeom>
            <a:avLst/>
            <a:gdLst/>
            <a:ahLst/>
            <a:cxnLst/>
            <a:rect l="l" t="t" r="r" b="b"/>
            <a:pathLst>
              <a:path w="4555700" h="2733294">
                <a:moveTo>
                  <a:pt x="82217" y="0"/>
                </a:moveTo>
                <a:lnTo>
                  <a:pt x="4473483" y="0"/>
                </a:lnTo>
                <a:cubicBezTo>
                  <a:pt x="4518890" y="0"/>
                  <a:pt x="4555700" y="36810"/>
                  <a:pt x="4555700" y="82217"/>
                </a:cubicBezTo>
                <a:lnTo>
                  <a:pt x="4555700" y="2651077"/>
                </a:lnTo>
                <a:cubicBezTo>
                  <a:pt x="4555700" y="2696484"/>
                  <a:pt x="4518890" y="2733294"/>
                  <a:pt x="4473483" y="2733294"/>
                </a:cubicBezTo>
                <a:lnTo>
                  <a:pt x="82217" y="2733294"/>
                </a:lnTo>
                <a:cubicBezTo>
                  <a:pt x="36810" y="2733294"/>
                  <a:pt x="0" y="2696484"/>
                  <a:pt x="0" y="2651077"/>
                </a:cubicBezTo>
                <a:lnTo>
                  <a:pt x="0" y="82217"/>
                </a:lnTo>
                <a:cubicBezTo>
                  <a:pt x="0" y="36810"/>
                  <a:pt x="36810" y="0"/>
                  <a:pt x="82217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Freeform: Shape 1032">
            <a:extLst>
              <a:ext uri="{FF2B5EF4-FFF2-40B4-BE49-F238E27FC236}">
                <a16:creationId xmlns:a16="http://schemas.microsoft.com/office/drawing/2014/main" id="{7D42D292-4C48-479B-9E59-E29CD9871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7DE42B8-A884-427F-AB20-F4ACF8038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8353" y="4175448"/>
            <a:ext cx="4082194" cy="1622671"/>
          </a:xfrm>
          <a:custGeom>
            <a:avLst/>
            <a:gdLst/>
            <a:ahLst/>
            <a:cxnLst/>
            <a:rect l="l" t="t" r="r" b="b"/>
            <a:pathLst>
              <a:path w="4438338" h="2323972">
                <a:moveTo>
                  <a:pt x="69905" y="0"/>
                </a:moveTo>
                <a:lnTo>
                  <a:pt x="4368433" y="0"/>
                </a:lnTo>
                <a:cubicBezTo>
                  <a:pt x="4407040" y="0"/>
                  <a:pt x="4438338" y="31298"/>
                  <a:pt x="4438338" y="69905"/>
                </a:cubicBezTo>
                <a:lnTo>
                  <a:pt x="4438338" y="2254067"/>
                </a:lnTo>
                <a:cubicBezTo>
                  <a:pt x="4438338" y="2292674"/>
                  <a:pt x="4407040" y="2323972"/>
                  <a:pt x="4368433" y="2323972"/>
                </a:cubicBezTo>
                <a:lnTo>
                  <a:pt x="69905" y="2323972"/>
                </a:lnTo>
                <a:cubicBezTo>
                  <a:pt x="31298" y="2323972"/>
                  <a:pt x="0" y="2292674"/>
                  <a:pt x="0" y="2254067"/>
                </a:cubicBezTo>
                <a:lnTo>
                  <a:pt x="0" y="69905"/>
                </a:lnTo>
                <a:cubicBezTo>
                  <a:pt x="0" y="31298"/>
                  <a:pt x="31298" y="0"/>
                  <a:pt x="69905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5C21A8A1-B460-494D-B874-FC5D35FC1FDA}"/>
              </a:ext>
            </a:extLst>
          </p:cNvPr>
          <p:cNvSpPr txBox="1">
            <a:spLocks/>
          </p:cNvSpPr>
          <p:nvPr/>
        </p:nvSpPr>
        <p:spPr>
          <a:xfrm>
            <a:off x="5783463" y="2159204"/>
            <a:ext cx="615186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Gemeinschaftliches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Wohnen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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Entscheidung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von Menschen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Lebensbereiche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räumlich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und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zeitlich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zu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teilen</a:t>
            </a:r>
            <a:endParaRPr lang="en-US" sz="19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Hohe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Nachfrage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nicht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nur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in den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Städten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sondern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auch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ländlichen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Raum</a:t>
            </a: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Pflegestruktur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- und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Pflegebedarfsplanung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2022/2024 des MKK 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Ergebnisse</a:t>
            </a:r>
            <a:endParaRPr lang="en-US" sz="19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Zum Thema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durchgeführte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Veranstaltungen „Leben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Alter“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zeigten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sehr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hohes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Interesse</a:t>
            </a: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Umnutzung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leerstehender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Gebäude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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Chancen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zur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Belebung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von Orts- und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Stadtkernen</a:t>
            </a:r>
            <a:endParaRPr lang="en-US" sz="19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Hessenweite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Strategie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zum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Gemeinschaftlichen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Wohnen</a:t>
            </a: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5" name="Arc 1034">
            <a:extLst>
              <a:ext uri="{FF2B5EF4-FFF2-40B4-BE49-F238E27FC236}">
                <a16:creationId xmlns:a16="http://schemas.microsoft.com/office/drawing/2014/main" id="{533DF362-939D-4EEE-8DC4-6B54607E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95198">
            <a:off x="1539683" y="162676"/>
            <a:ext cx="4083433" cy="4083433"/>
          </a:xfrm>
          <a:prstGeom prst="arc">
            <a:avLst>
              <a:gd name="adj1" fmla="val 17445962"/>
              <a:gd name="adj2" fmla="val 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030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F7388760-6450-40E8-96EF-2E6B51796C6D}"/>
              </a:ext>
            </a:extLst>
          </p:cNvPr>
          <p:cNvSpPr txBox="1">
            <a:spLocks/>
          </p:cNvSpPr>
          <p:nvPr/>
        </p:nvSpPr>
        <p:spPr>
          <a:xfrm>
            <a:off x="762001" y="762000"/>
            <a:ext cx="6070120" cy="17082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</a:pPr>
            <a:r>
              <a:rPr lang="en-US" sz="40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Ziele</a:t>
            </a:r>
            <a:endParaRPr lang="en-US" sz="40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5DCC62B5-FE3F-4A28-A7CF-2C9646C0B2FF}"/>
              </a:ext>
            </a:extLst>
          </p:cNvPr>
          <p:cNvSpPr txBox="1"/>
          <p:nvPr/>
        </p:nvSpPr>
        <p:spPr>
          <a:xfrm>
            <a:off x="596661" y="2470243"/>
            <a:ext cx="6400799" cy="37698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Koordinierungs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und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Beratungsangebot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für</a:t>
            </a:r>
            <a:r>
              <a:rPr lang="en-US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innovative und </a:t>
            </a:r>
            <a:r>
              <a:rPr lang="en-US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gemeinwohlorientierte</a:t>
            </a:r>
            <a:r>
              <a:rPr lang="en-US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Wohnformen</a:t>
            </a:r>
            <a:r>
              <a:rPr lang="en-US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Informationen</a:t>
            </a:r>
            <a:r>
              <a:rPr lang="en-US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Vernetzung</a:t>
            </a:r>
            <a:r>
              <a:rPr lang="en-US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en-US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Erstberatung</a:t>
            </a:r>
            <a:r>
              <a:rPr lang="en-US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zum</a:t>
            </a:r>
            <a:r>
              <a:rPr lang="en-US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Thema innovative </a:t>
            </a:r>
            <a:r>
              <a:rPr lang="en-US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gemeinschaftliche</a:t>
            </a:r>
            <a:r>
              <a:rPr lang="en-US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Wohnformen</a:t>
            </a:r>
            <a:endParaRPr lang="en-US" sz="20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Menschen </a:t>
            </a:r>
            <a:r>
              <a:rPr lang="en-US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anregen</a:t>
            </a:r>
            <a:r>
              <a:rPr lang="en-US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en-US" sz="2000" b="0" i="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Wohnprojekte</a:t>
            </a:r>
            <a:r>
              <a:rPr lang="en-US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in </a:t>
            </a:r>
            <a:r>
              <a:rPr lang="en-US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Selbstorganisation</a:t>
            </a:r>
            <a:r>
              <a:rPr lang="en-US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zu</a:t>
            </a:r>
            <a:r>
              <a:rPr lang="en-US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gründen</a:t>
            </a:r>
            <a:endParaRPr lang="en-US" sz="20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neue</a:t>
            </a:r>
            <a:r>
              <a:rPr lang="en-US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Wohnformen</a:t>
            </a:r>
            <a:r>
              <a:rPr lang="en-US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für </a:t>
            </a:r>
            <a:r>
              <a:rPr lang="en-US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ein</a:t>
            </a:r>
            <a:r>
              <a:rPr lang="en-US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selbstbestimmtes</a:t>
            </a:r>
            <a:r>
              <a:rPr lang="en-US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Leben </a:t>
            </a:r>
            <a:r>
              <a:rPr lang="en-US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en-US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Alter </a:t>
            </a:r>
            <a:r>
              <a:rPr lang="en-US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aufzeigen</a:t>
            </a:r>
            <a:endParaRPr lang="en-US" sz="20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generationsübergreifendes</a:t>
            </a:r>
            <a:r>
              <a:rPr lang="en-US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Wohnen</a:t>
            </a:r>
            <a:r>
              <a:rPr lang="en-US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fördern</a:t>
            </a:r>
            <a:endParaRPr lang="en-US" sz="20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9" name="Rectangle 1030">
            <a:extLst>
              <a:ext uri="{FF2B5EF4-FFF2-40B4-BE49-F238E27FC236}">
                <a16:creationId xmlns:a16="http://schemas.microsoft.com/office/drawing/2014/main" id="{9B47378D-AD27-45D0-8C1C-5B1098DCC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5390" y="0"/>
            <a:ext cx="4606609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381000" dist="317500" dir="5700000" sx="95000" sy="95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0366B93-C6F2-4965-A63B-D6E187A701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7" t="3747" r="10993" b="4203"/>
          <a:stretch/>
        </p:blipFill>
        <p:spPr>
          <a:xfrm>
            <a:off x="8265813" y="617924"/>
            <a:ext cx="3243065" cy="3119362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7DE42B8-A884-427F-AB20-F4ACF8038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59516" y="4095458"/>
            <a:ext cx="2549362" cy="1013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MKK LOGO RGB">
            <a:extLst>
              <a:ext uri="{FF2B5EF4-FFF2-40B4-BE49-F238E27FC236}">
                <a16:creationId xmlns:a16="http://schemas.microsoft.com/office/drawing/2014/main" id="{6576F10D-39C7-27C9-D22B-DBFE1F527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59516" y="5353997"/>
            <a:ext cx="2453110" cy="73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97182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54C3596-0272-4CC2-82BD-D92D7E812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850" y="62754"/>
            <a:ext cx="2486645" cy="98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C13FB060-7A77-4E20-82BA-FDFBACB5AB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63" y="277906"/>
            <a:ext cx="6311154" cy="4207436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B2E708CD-B7F9-4594-870B-65B2779C13D9}"/>
              </a:ext>
            </a:extLst>
          </p:cNvPr>
          <p:cNvSpPr txBox="1"/>
          <p:nvPr/>
        </p:nvSpPr>
        <p:spPr>
          <a:xfrm>
            <a:off x="6799730" y="2994211"/>
            <a:ext cx="49395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Eröffnung der Vernetzungs- und Beratungsstelle für gemeinschaftliches Wohnen im Spessart</a:t>
            </a:r>
          </a:p>
          <a:p>
            <a:pPr algn="ctr"/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Am 14. Februar 2025</a:t>
            </a:r>
          </a:p>
          <a:p>
            <a:pPr algn="ctr"/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Spessartforum Bad Soden-Salmünster</a:t>
            </a:r>
          </a:p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CFD3756-BC30-4F8B-ACB6-F914E1D85E7E}"/>
              </a:ext>
            </a:extLst>
          </p:cNvPr>
          <p:cNvSpPr txBox="1"/>
          <p:nvPr/>
        </p:nvSpPr>
        <p:spPr>
          <a:xfrm>
            <a:off x="869576" y="4745780"/>
            <a:ext cx="100673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 Vorträgen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 Landesberatungsstelle für gemeinschaftliches Wohnen in Hessen 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Architekturmuseums Frankfurt – Ausstellung „Schön hier. Architektur auf dem Land“ – noch bis 17. April 2025 zu sehen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Sowie zahlreichen Wohnprojekten und Wohninitiativen</a:t>
            </a:r>
          </a:p>
          <a:p>
            <a:endParaRPr lang="de-DE" dirty="0"/>
          </a:p>
        </p:txBody>
      </p:sp>
      <p:pic>
        <p:nvPicPr>
          <p:cNvPr id="3" name="Picture 2" descr="MKK LOGO RGB">
            <a:extLst>
              <a:ext uri="{FF2B5EF4-FFF2-40B4-BE49-F238E27FC236}">
                <a16:creationId xmlns:a16="http://schemas.microsoft.com/office/drawing/2014/main" id="{AF4ECA18-3888-6BFC-44D6-8ABA61690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6575" y="1146652"/>
            <a:ext cx="2459920" cy="738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84662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7DE42B8-A884-427F-AB20-F4ACF8038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4758" y="62754"/>
            <a:ext cx="1871737" cy="739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41406E0C-138A-4CB5-9863-43AECF024AD7}"/>
              </a:ext>
            </a:extLst>
          </p:cNvPr>
          <p:cNvSpPr txBox="1"/>
          <p:nvPr/>
        </p:nvSpPr>
        <p:spPr>
          <a:xfrm>
            <a:off x="414972" y="1775011"/>
            <a:ext cx="6598023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DE" sz="2200" b="1" dirty="0">
                <a:solidFill>
                  <a:schemeClr val="accent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Was ist eigentlich gemeinschaftliches Wohnen?</a:t>
            </a:r>
          </a:p>
          <a:p>
            <a:pPr algn="l"/>
            <a:endParaRPr lang="de-DE" sz="2000" b="1" i="0" dirty="0">
              <a:solidFill>
                <a:schemeClr val="accent6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de-DE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Gemeinschaftliche Wohnprojekte sind so vielfältig wie ihre Bewohner*innen selbst.</a:t>
            </a:r>
          </a:p>
          <a:p>
            <a:pPr algn="l"/>
            <a:br>
              <a:rPr lang="de-DE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Beliebte Wohnformen sind </a:t>
            </a:r>
          </a:p>
          <a:p>
            <a:pPr algn="l"/>
            <a:endParaRPr lang="de-DE" b="0" i="0" dirty="0">
              <a:solidFill>
                <a:srgbClr val="22222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de-DE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Mehrgenerationenhäuser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de-DE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Genossenschaftsprojekte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de-DE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Seniorenwohnen – Gemeinsam ins Alter 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de-DE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inklusive Wohnprojekte.</a:t>
            </a:r>
          </a:p>
          <a:p>
            <a:pPr algn="l"/>
            <a:br>
              <a:rPr lang="de-DE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Verbindend ist der Wunsch nach sozialer Teilhabe mit regelmäßigen nachbarschaftlichen Kontakten und der Bereitschaft, sich gegenseitig bei Bedarf zu unterstützen.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64BB7C-ADCC-4374-9655-806906856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2995" y="1864658"/>
            <a:ext cx="4920952" cy="4250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MKK LOGO RGB">
            <a:extLst>
              <a:ext uri="{FF2B5EF4-FFF2-40B4-BE49-F238E27FC236}">
                <a16:creationId xmlns:a16="http://schemas.microsoft.com/office/drawing/2014/main" id="{473C1B01-2AAC-A5ED-143E-B36F5883E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4758" y="969240"/>
            <a:ext cx="1871737" cy="561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80600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7DE42B8-A884-427F-AB20-F4ACF8038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4052" y="62753"/>
            <a:ext cx="2542443" cy="1004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29C031F6-F4DC-4EE1-BA09-37F07CB2F886}"/>
              </a:ext>
            </a:extLst>
          </p:cNvPr>
          <p:cNvSpPr txBox="1"/>
          <p:nvPr/>
        </p:nvSpPr>
        <p:spPr>
          <a:xfrm>
            <a:off x="654424" y="2446126"/>
            <a:ext cx="6840070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Selbstorganisation ab der Phase Null 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Zusammensetzung der Gruppe selbst gewählt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Gruppenmitglieder unterstützen sich gegenseitig 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Langfristig angelegte Verfassung und Organisation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Passende bauliche und räumliche Rahmenbedingungen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Demokratische Verfasstheit </a:t>
            </a:r>
          </a:p>
        </p:txBody>
      </p:sp>
      <p:pic>
        <p:nvPicPr>
          <p:cNvPr id="2050" name="Picture 2" descr="Teamgeist Pixabay">
            <a:extLst>
              <a:ext uri="{FF2B5EF4-FFF2-40B4-BE49-F238E27FC236}">
                <a16:creationId xmlns:a16="http://schemas.microsoft.com/office/drawing/2014/main" id="{186F7DA8-B51C-4263-B341-107D5BD29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413" y="2596058"/>
            <a:ext cx="3755092" cy="3755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5169CAE8-853C-44A1-A92B-179A4423FFCE}"/>
              </a:ext>
            </a:extLst>
          </p:cNvPr>
          <p:cNvSpPr txBox="1"/>
          <p:nvPr/>
        </p:nvSpPr>
        <p:spPr>
          <a:xfrm>
            <a:off x="654424" y="1492564"/>
            <a:ext cx="76153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 zeichnet ein gemeinschaftliches Wohnprojekt aus?</a:t>
            </a:r>
          </a:p>
        </p:txBody>
      </p:sp>
      <p:pic>
        <p:nvPicPr>
          <p:cNvPr id="3" name="Picture 2" descr="MKK LOGO RGB">
            <a:extLst>
              <a:ext uri="{FF2B5EF4-FFF2-40B4-BE49-F238E27FC236}">
                <a16:creationId xmlns:a16="http://schemas.microsoft.com/office/drawing/2014/main" id="{1B505B56-4CC5-580D-3839-723968D00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0833" y="1146652"/>
            <a:ext cx="2485662" cy="74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18541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7DE42B8-A884-427F-AB20-F4ACF8038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9642" y="62754"/>
            <a:ext cx="2296853" cy="907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8CD2E884-F804-4A92-A707-8B073F6725D5}"/>
              </a:ext>
            </a:extLst>
          </p:cNvPr>
          <p:cNvSpPr txBox="1"/>
          <p:nvPr/>
        </p:nvSpPr>
        <p:spPr>
          <a:xfrm>
            <a:off x="6096000" y="2534098"/>
            <a:ext cx="5486400" cy="3447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DE" sz="2000" b="1" i="1" dirty="0">
                <a:solidFill>
                  <a:schemeClr val="accent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Bei der Planung zu bedenken!</a:t>
            </a:r>
          </a:p>
          <a:p>
            <a:pPr algn="l"/>
            <a:endParaRPr lang="de-DE" b="1" i="0" dirty="0">
              <a:solidFill>
                <a:srgbClr val="22222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de-DE" sz="200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Finanzielle Aspekte und Absicherung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endParaRPr lang="de-DE" sz="2000" i="0" dirty="0">
              <a:solidFill>
                <a:srgbClr val="22222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de-DE" sz="200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Kommunikation und Konfliktfähigkeit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br>
              <a:rPr lang="de-DE" sz="200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00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Privatsphäre und Rückzugsorte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endParaRPr lang="de-DE" sz="2000" i="0" dirty="0">
              <a:solidFill>
                <a:srgbClr val="22222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de-DE" sz="200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Aufgabenverteilung und Verantwortlichkeit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endParaRPr lang="de-DE" sz="2000" i="0" dirty="0">
              <a:solidFill>
                <a:srgbClr val="22222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de-DE" sz="200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Gemeinsame Werte und Ziele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C6D10CF-3D3E-40FF-847A-9C1C3E08F6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45983"/>
            <a:ext cx="5129554" cy="6013405"/>
          </a:xfrm>
          <a:prstGeom prst="rect">
            <a:avLst/>
          </a:prstGeom>
        </p:spPr>
      </p:pic>
      <p:pic>
        <p:nvPicPr>
          <p:cNvPr id="2" name="Picture 2" descr="MKK LOGO RGB">
            <a:extLst>
              <a:ext uri="{FF2B5EF4-FFF2-40B4-BE49-F238E27FC236}">
                <a16:creationId xmlns:a16="http://schemas.microsoft.com/office/drawing/2014/main" id="{112355E4-628D-79C2-1973-3BE86B7C5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1242" y="301763"/>
            <a:ext cx="2225872" cy="668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0960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360B216102A7F45B5402CC6268B0B29" ma:contentTypeVersion="16" ma:contentTypeDescription="Ein neues Dokument erstellen." ma:contentTypeScope="" ma:versionID="8f2273eefefc5f27cd3c59282662b47e">
  <xsd:schema xmlns:xsd="http://www.w3.org/2001/XMLSchema" xmlns:xs="http://www.w3.org/2001/XMLSchema" xmlns:p="http://schemas.microsoft.com/office/2006/metadata/properties" xmlns:ns2="2e7b5ce3-b1b6-41d2-bc8a-fb4a87a2024f" xmlns:ns3="63028b70-a3ee-43ad-ad5f-86ef15b467e9" targetNamespace="http://schemas.microsoft.com/office/2006/metadata/properties" ma:root="true" ma:fieldsID="d383372cc366b70062237c6c9dae81ca" ns2:_="" ns3:_="">
    <xsd:import namespace="2e7b5ce3-b1b6-41d2-bc8a-fb4a87a2024f"/>
    <xsd:import namespace="63028b70-a3ee-43ad-ad5f-86ef15b467e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7b5ce3-b1b6-41d2-bc8a-fb4a87a2024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Bildmarkierungen" ma:readOnly="false" ma:fieldId="{5cf76f15-5ced-4ddc-b409-7134ff3c332f}" ma:taxonomyMulti="true" ma:sspId="dce4cd4a-cbce-47c9-bf19-476dcef9417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028b70-a3ee-43ad-ad5f-86ef15b467e9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1e91e7fb-81ba-45d0-8aee-e0015681611d}" ma:internalName="TaxCatchAll" ma:showField="CatchAllData" ma:web="63028b70-a3ee-43ad-ad5f-86ef15b467e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3028b70-a3ee-43ad-ad5f-86ef15b467e9" xsi:nil="true"/>
    <lcf76f155ced4ddcb4097134ff3c332f xmlns="2e7b5ce3-b1b6-41d2-bc8a-fb4a87a2024f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088328A-A747-414E-8502-FA50FE29900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e7b5ce3-b1b6-41d2-bc8a-fb4a87a2024f"/>
    <ds:schemaRef ds:uri="63028b70-a3ee-43ad-ad5f-86ef15b467e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FFED57D-FBAC-44CA-9D0E-CE601DE6914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5E3E002-B078-43A5-9793-595A13C0EA9D}">
  <ds:schemaRefs>
    <ds:schemaRef ds:uri="http://schemas.microsoft.com/office/2006/metadata/properties"/>
    <ds:schemaRef ds:uri="http://schemas.microsoft.com/office/infopath/2007/PartnerControls"/>
    <ds:schemaRef ds:uri="63028b70-a3ee-43ad-ad5f-86ef15b467e9"/>
    <ds:schemaRef ds:uri="2e7b5ce3-b1b6-41d2-bc8a-fb4a87a2024f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526</Words>
  <Application>Microsoft Office PowerPoint</Application>
  <PresentationFormat>Breitbild</PresentationFormat>
  <Paragraphs>155</Paragraphs>
  <Slides>17</Slides>
  <Notes>0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3" baseType="lpstr">
      <vt:lpstr>Aptos</vt:lpstr>
      <vt:lpstr>Arial</vt:lpstr>
      <vt:lpstr>Calibri</vt:lpstr>
      <vt:lpstr>Calibri Light</vt:lpstr>
      <vt:lpstr>Wingdings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Irmhild</dc:creator>
  <cp:lastModifiedBy>Irmhild Neidhardt</cp:lastModifiedBy>
  <cp:revision>31</cp:revision>
  <cp:lastPrinted>2025-02-19T15:31:06Z</cp:lastPrinted>
  <dcterms:created xsi:type="dcterms:W3CDTF">2025-02-18T12:42:42Z</dcterms:created>
  <dcterms:modified xsi:type="dcterms:W3CDTF">2026-01-27T15:06:59Z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0x0101009360B216102A7F45B5402CC6268B0B29</vt:lpwstr>
  </property>
  <property fmtid="{D5CDD505-2E9C-101B-9397-08002B2CF9AE}" pid="3" name="MediaServiceImageTags">
    <vt:lpwstr/>
  </property>
</Properties>
</file>